
<file path=[Content_Types].xml><?xml version="1.0" encoding="utf-8"?>
<Types xmlns="http://schemas.openxmlformats.org/package/2006/content-types">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slideLayouts/slideLayout9.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9.xml.rels" ContentType="application/vnd.openxmlformats-package.relationships+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media/image1.png" ContentType="image/png"/>
  <Override PartName="/ppt/media/image2.png" ContentType="image/png"/>
  <Override PartName="/ppt/media/image3.png" ContentType="image/png"/>
  <Override PartName="/ppt/media/image4.png" ContentType="image/png"/>
  <Override PartName="/ppt/media/image5.png" ContentType="image/png"/>
  <Override PartName="/ppt/media/image6.png" ContentType="image/pn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Lst>
  <p:sldSz cx="6858000" cy="12192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27" name="PlaceHolder 2"/>
          <p:cNvSpPr>
            <a:spLocks noGrp="1"/>
          </p:cNvSpPr>
          <p:nvPr>
            <p:ph type="body"/>
          </p:nvPr>
        </p:nvSpPr>
        <p:spPr>
          <a:xfrm>
            <a:off x="471600" y="3245400"/>
            <a:ext cx="59148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28" name="PlaceHolder 3"/>
          <p:cNvSpPr>
            <a:spLocks noGrp="1"/>
          </p:cNvSpPr>
          <p:nvPr>
            <p:ph type="body"/>
          </p:nvPr>
        </p:nvSpPr>
        <p:spPr>
          <a:xfrm>
            <a:off x="471600" y="7286040"/>
            <a:ext cx="59148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30" name="PlaceHolder 2"/>
          <p:cNvSpPr>
            <a:spLocks noGrp="1"/>
          </p:cNvSpPr>
          <p:nvPr>
            <p:ph type="body"/>
          </p:nvPr>
        </p:nvSpPr>
        <p:spPr>
          <a:xfrm>
            <a:off x="47160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31" name="PlaceHolder 3"/>
          <p:cNvSpPr>
            <a:spLocks noGrp="1"/>
          </p:cNvSpPr>
          <p:nvPr>
            <p:ph type="body"/>
          </p:nvPr>
        </p:nvSpPr>
        <p:spPr>
          <a:xfrm>
            <a:off x="350244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32" name="PlaceHolder 4"/>
          <p:cNvSpPr>
            <a:spLocks noGrp="1"/>
          </p:cNvSpPr>
          <p:nvPr>
            <p:ph type="body"/>
          </p:nvPr>
        </p:nvSpPr>
        <p:spPr>
          <a:xfrm>
            <a:off x="3502440" y="728604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33" name="PlaceHolder 5"/>
          <p:cNvSpPr>
            <a:spLocks noGrp="1"/>
          </p:cNvSpPr>
          <p:nvPr>
            <p:ph type="body"/>
          </p:nvPr>
        </p:nvSpPr>
        <p:spPr>
          <a:xfrm>
            <a:off x="471600" y="728604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35" name="PlaceHolder 2"/>
          <p:cNvSpPr>
            <a:spLocks noGrp="1"/>
          </p:cNvSpPr>
          <p:nvPr>
            <p:ph type="body"/>
          </p:nvPr>
        </p:nvSpPr>
        <p:spPr>
          <a:xfrm>
            <a:off x="471600" y="324540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36" name="PlaceHolder 3"/>
          <p:cNvSpPr>
            <a:spLocks noGrp="1"/>
          </p:cNvSpPr>
          <p:nvPr>
            <p:ph type="body"/>
          </p:nvPr>
        </p:nvSpPr>
        <p:spPr>
          <a:xfrm>
            <a:off x="2471760" y="324540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37" name="PlaceHolder 4"/>
          <p:cNvSpPr>
            <a:spLocks noGrp="1"/>
          </p:cNvSpPr>
          <p:nvPr>
            <p:ph type="body"/>
          </p:nvPr>
        </p:nvSpPr>
        <p:spPr>
          <a:xfrm>
            <a:off x="4471560" y="324540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38" name="PlaceHolder 5"/>
          <p:cNvSpPr>
            <a:spLocks noGrp="1"/>
          </p:cNvSpPr>
          <p:nvPr>
            <p:ph type="body"/>
          </p:nvPr>
        </p:nvSpPr>
        <p:spPr>
          <a:xfrm>
            <a:off x="4471560" y="728604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39" name="PlaceHolder 6"/>
          <p:cNvSpPr>
            <a:spLocks noGrp="1"/>
          </p:cNvSpPr>
          <p:nvPr>
            <p:ph type="body"/>
          </p:nvPr>
        </p:nvSpPr>
        <p:spPr>
          <a:xfrm>
            <a:off x="2471760" y="728604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40" name="PlaceHolder 7"/>
          <p:cNvSpPr>
            <a:spLocks noGrp="1"/>
          </p:cNvSpPr>
          <p:nvPr>
            <p:ph type="body"/>
          </p:nvPr>
        </p:nvSpPr>
        <p:spPr>
          <a:xfrm>
            <a:off x="471600" y="728604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47" name="PlaceHolder 2"/>
          <p:cNvSpPr>
            <a:spLocks noGrp="1"/>
          </p:cNvSpPr>
          <p:nvPr>
            <p:ph type="subTitle"/>
          </p:nvPr>
        </p:nvSpPr>
        <p:spPr>
          <a:xfrm>
            <a:off x="471600" y="3245400"/>
            <a:ext cx="5914800" cy="7735320"/>
          </a:xfrm>
          <a:prstGeom prst="rect">
            <a:avLst/>
          </a:prstGeom>
        </p:spPr>
        <p:txBody>
          <a:bodyPr lIns="0" rIns="0" tIns="0" bIns="0" anchor="ctr"/>
          <a:p>
            <a:pPr algn="ctr"/>
            <a:endParaRPr b="0" lang="fr-FR" sz="3200" spc="-1" strike="noStrike">
              <a:solidFill>
                <a:srgbClr val="000000"/>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49" name="PlaceHolder 2"/>
          <p:cNvSpPr>
            <a:spLocks noGrp="1"/>
          </p:cNvSpPr>
          <p:nvPr>
            <p:ph type="body"/>
          </p:nvPr>
        </p:nvSpPr>
        <p:spPr>
          <a:xfrm>
            <a:off x="471600" y="3245400"/>
            <a:ext cx="5914800" cy="773532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51" name="PlaceHolder 2"/>
          <p:cNvSpPr>
            <a:spLocks noGrp="1"/>
          </p:cNvSpPr>
          <p:nvPr>
            <p:ph type="body"/>
          </p:nvPr>
        </p:nvSpPr>
        <p:spPr>
          <a:xfrm>
            <a:off x="471600" y="3245400"/>
            <a:ext cx="2886120" cy="773532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52" name="PlaceHolder 3"/>
          <p:cNvSpPr>
            <a:spLocks noGrp="1"/>
          </p:cNvSpPr>
          <p:nvPr>
            <p:ph type="body"/>
          </p:nvPr>
        </p:nvSpPr>
        <p:spPr>
          <a:xfrm>
            <a:off x="3502440" y="3245400"/>
            <a:ext cx="2886120" cy="773532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471600" y="649080"/>
            <a:ext cx="5914800" cy="10923120"/>
          </a:xfrm>
          <a:prstGeom prst="rect">
            <a:avLst/>
          </a:prstGeom>
        </p:spPr>
        <p:txBody>
          <a:bodyPr lIns="0" rIns="0" tIns="0" bIns="0" anchor="ctr"/>
          <a:p>
            <a:pPr algn="ctr"/>
            <a:endParaRPr b="0" lang="fr-FR" sz="3200" spc="-1" strike="noStrike">
              <a:solidFill>
                <a:srgbClr val="000000"/>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56" name="PlaceHolder 2"/>
          <p:cNvSpPr>
            <a:spLocks noGrp="1"/>
          </p:cNvSpPr>
          <p:nvPr>
            <p:ph type="body"/>
          </p:nvPr>
        </p:nvSpPr>
        <p:spPr>
          <a:xfrm>
            <a:off x="47160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57" name="PlaceHolder 3"/>
          <p:cNvSpPr>
            <a:spLocks noGrp="1"/>
          </p:cNvSpPr>
          <p:nvPr>
            <p:ph type="body"/>
          </p:nvPr>
        </p:nvSpPr>
        <p:spPr>
          <a:xfrm>
            <a:off x="471600" y="728604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58" name="PlaceHolder 4"/>
          <p:cNvSpPr>
            <a:spLocks noGrp="1"/>
          </p:cNvSpPr>
          <p:nvPr>
            <p:ph type="body"/>
          </p:nvPr>
        </p:nvSpPr>
        <p:spPr>
          <a:xfrm>
            <a:off x="3502440" y="3245400"/>
            <a:ext cx="2886120" cy="773532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6" name="PlaceHolder 2"/>
          <p:cNvSpPr>
            <a:spLocks noGrp="1"/>
          </p:cNvSpPr>
          <p:nvPr>
            <p:ph type="subTitle"/>
          </p:nvPr>
        </p:nvSpPr>
        <p:spPr>
          <a:xfrm>
            <a:off x="471600" y="3245400"/>
            <a:ext cx="5914800" cy="7735320"/>
          </a:xfrm>
          <a:prstGeom prst="rect">
            <a:avLst/>
          </a:prstGeom>
        </p:spPr>
        <p:txBody>
          <a:bodyPr lIns="0" rIns="0" tIns="0" bIns="0" anchor="ctr"/>
          <a:p>
            <a:pPr algn="ctr"/>
            <a:endParaRPr b="0" lang="fr-FR" sz="32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60" name="PlaceHolder 2"/>
          <p:cNvSpPr>
            <a:spLocks noGrp="1"/>
          </p:cNvSpPr>
          <p:nvPr>
            <p:ph type="body"/>
          </p:nvPr>
        </p:nvSpPr>
        <p:spPr>
          <a:xfrm>
            <a:off x="471600" y="3245400"/>
            <a:ext cx="2886120" cy="773532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61" name="PlaceHolder 3"/>
          <p:cNvSpPr>
            <a:spLocks noGrp="1"/>
          </p:cNvSpPr>
          <p:nvPr>
            <p:ph type="body"/>
          </p:nvPr>
        </p:nvSpPr>
        <p:spPr>
          <a:xfrm>
            <a:off x="350244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62" name="PlaceHolder 4"/>
          <p:cNvSpPr>
            <a:spLocks noGrp="1"/>
          </p:cNvSpPr>
          <p:nvPr>
            <p:ph type="body"/>
          </p:nvPr>
        </p:nvSpPr>
        <p:spPr>
          <a:xfrm>
            <a:off x="3502440" y="728604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64" name="PlaceHolder 2"/>
          <p:cNvSpPr>
            <a:spLocks noGrp="1"/>
          </p:cNvSpPr>
          <p:nvPr>
            <p:ph type="body"/>
          </p:nvPr>
        </p:nvSpPr>
        <p:spPr>
          <a:xfrm>
            <a:off x="47160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65" name="PlaceHolder 3"/>
          <p:cNvSpPr>
            <a:spLocks noGrp="1"/>
          </p:cNvSpPr>
          <p:nvPr>
            <p:ph type="body"/>
          </p:nvPr>
        </p:nvSpPr>
        <p:spPr>
          <a:xfrm>
            <a:off x="350244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66" name="PlaceHolder 4"/>
          <p:cNvSpPr>
            <a:spLocks noGrp="1"/>
          </p:cNvSpPr>
          <p:nvPr>
            <p:ph type="body"/>
          </p:nvPr>
        </p:nvSpPr>
        <p:spPr>
          <a:xfrm>
            <a:off x="471600" y="7286040"/>
            <a:ext cx="59148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68" name="PlaceHolder 2"/>
          <p:cNvSpPr>
            <a:spLocks noGrp="1"/>
          </p:cNvSpPr>
          <p:nvPr>
            <p:ph type="body"/>
          </p:nvPr>
        </p:nvSpPr>
        <p:spPr>
          <a:xfrm>
            <a:off x="471600" y="3245400"/>
            <a:ext cx="59148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69" name="PlaceHolder 3"/>
          <p:cNvSpPr>
            <a:spLocks noGrp="1"/>
          </p:cNvSpPr>
          <p:nvPr>
            <p:ph type="body"/>
          </p:nvPr>
        </p:nvSpPr>
        <p:spPr>
          <a:xfrm>
            <a:off x="471600" y="7286040"/>
            <a:ext cx="59148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71" name="PlaceHolder 2"/>
          <p:cNvSpPr>
            <a:spLocks noGrp="1"/>
          </p:cNvSpPr>
          <p:nvPr>
            <p:ph type="body"/>
          </p:nvPr>
        </p:nvSpPr>
        <p:spPr>
          <a:xfrm>
            <a:off x="47160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72" name="PlaceHolder 3"/>
          <p:cNvSpPr>
            <a:spLocks noGrp="1"/>
          </p:cNvSpPr>
          <p:nvPr>
            <p:ph type="body"/>
          </p:nvPr>
        </p:nvSpPr>
        <p:spPr>
          <a:xfrm>
            <a:off x="350244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73" name="PlaceHolder 4"/>
          <p:cNvSpPr>
            <a:spLocks noGrp="1"/>
          </p:cNvSpPr>
          <p:nvPr>
            <p:ph type="body"/>
          </p:nvPr>
        </p:nvSpPr>
        <p:spPr>
          <a:xfrm>
            <a:off x="3502440" y="728604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74" name="PlaceHolder 5"/>
          <p:cNvSpPr>
            <a:spLocks noGrp="1"/>
          </p:cNvSpPr>
          <p:nvPr>
            <p:ph type="body"/>
          </p:nvPr>
        </p:nvSpPr>
        <p:spPr>
          <a:xfrm>
            <a:off x="471600" y="728604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76" name="PlaceHolder 2"/>
          <p:cNvSpPr>
            <a:spLocks noGrp="1"/>
          </p:cNvSpPr>
          <p:nvPr>
            <p:ph type="body"/>
          </p:nvPr>
        </p:nvSpPr>
        <p:spPr>
          <a:xfrm>
            <a:off x="471600" y="324540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77" name="PlaceHolder 3"/>
          <p:cNvSpPr>
            <a:spLocks noGrp="1"/>
          </p:cNvSpPr>
          <p:nvPr>
            <p:ph type="body"/>
          </p:nvPr>
        </p:nvSpPr>
        <p:spPr>
          <a:xfrm>
            <a:off x="2471760" y="324540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78" name="PlaceHolder 4"/>
          <p:cNvSpPr>
            <a:spLocks noGrp="1"/>
          </p:cNvSpPr>
          <p:nvPr>
            <p:ph type="body"/>
          </p:nvPr>
        </p:nvSpPr>
        <p:spPr>
          <a:xfrm>
            <a:off x="4471560" y="324540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79" name="PlaceHolder 5"/>
          <p:cNvSpPr>
            <a:spLocks noGrp="1"/>
          </p:cNvSpPr>
          <p:nvPr>
            <p:ph type="body"/>
          </p:nvPr>
        </p:nvSpPr>
        <p:spPr>
          <a:xfrm>
            <a:off x="4471560" y="728604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80" name="PlaceHolder 6"/>
          <p:cNvSpPr>
            <a:spLocks noGrp="1"/>
          </p:cNvSpPr>
          <p:nvPr>
            <p:ph type="body"/>
          </p:nvPr>
        </p:nvSpPr>
        <p:spPr>
          <a:xfrm>
            <a:off x="2471760" y="728604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81" name="PlaceHolder 7"/>
          <p:cNvSpPr>
            <a:spLocks noGrp="1"/>
          </p:cNvSpPr>
          <p:nvPr>
            <p:ph type="body"/>
          </p:nvPr>
        </p:nvSpPr>
        <p:spPr>
          <a:xfrm>
            <a:off x="471600" y="7286040"/>
            <a:ext cx="19044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8" name="PlaceHolder 2"/>
          <p:cNvSpPr>
            <a:spLocks noGrp="1"/>
          </p:cNvSpPr>
          <p:nvPr>
            <p:ph type="body"/>
          </p:nvPr>
        </p:nvSpPr>
        <p:spPr>
          <a:xfrm>
            <a:off x="471600" y="3245400"/>
            <a:ext cx="5914800" cy="773532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10" name="PlaceHolder 2"/>
          <p:cNvSpPr>
            <a:spLocks noGrp="1"/>
          </p:cNvSpPr>
          <p:nvPr>
            <p:ph type="body"/>
          </p:nvPr>
        </p:nvSpPr>
        <p:spPr>
          <a:xfrm>
            <a:off x="471600" y="3245400"/>
            <a:ext cx="2886120" cy="773532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11" name="PlaceHolder 3"/>
          <p:cNvSpPr>
            <a:spLocks noGrp="1"/>
          </p:cNvSpPr>
          <p:nvPr>
            <p:ph type="body"/>
          </p:nvPr>
        </p:nvSpPr>
        <p:spPr>
          <a:xfrm>
            <a:off x="3502440" y="3245400"/>
            <a:ext cx="2886120" cy="773532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71600" y="649080"/>
            <a:ext cx="5914800" cy="10923120"/>
          </a:xfrm>
          <a:prstGeom prst="rect">
            <a:avLst/>
          </a:prstGeom>
        </p:spPr>
        <p:txBody>
          <a:bodyPr lIns="0" rIns="0" tIns="0" bIns="0" anchor="ctr"/>
          <a:p>
            <a:pPr algn="ctr"/>
            <a:endParaRPr b="0" lang="fr-FR"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15" name="PlaceHolder 2"/>
          <p:cNvSpPr>
            <a:spLocks noGrp="1"/>
          </p:cNvSpPr>
          <p:nvPr>
            <p:ph type="body"/>
          </p:nvPr>
        </p:nvSpPr>
        <p:spPr>
          <a:xfrm>
            <a:off x="47160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16" name="PlaceHolder 3"/>
          <p:cNvSpPr>
            <a:spLocks noGrp="1"/>
          </p:cNvSpPr>
          <p:nvPr>
            <p:ph type="body"/>
          </p:nvPr>
        </p:nvSpPr>
        <p:spPr>
          <a:xfrm>
            <a:off x="471600" y="728604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17" name="PlaceHolder 4"/>
          <p:cNvSpPr>
            <a:spLocks noGrp="1"/>
          </p:cNvSpPr>
          <p:nvPr>
            <p:ph type="body"/>
          </p:nvPr>
        </p:nvSpPr>
        <p:spPr>
          <a:xfrm>
            <a:off x="3502440" y="3245400"/>
            <a:ext cx="2886120" cy="773532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19" name="PlaceHolder 2"/>
          <p:cNvSpPr>
            <a:spLocks noGrp="1"/>
          </p:cNvSpPr>
          <p:nvPr>
            <p:ph type="body"/>
          </p:nvPr>
        </p:nvSpPr>
        <p:spPr>
          <a:xfrm>
            <a:off x="471600" y="3245400"/>
            <a:ext cx="2886120" cy="773532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20" name="PlaceHolder 3"/>
          <p:cNvSpPr>
            <a:spLocks noGrp="1"/>
          </p:cNvSpPr>
          <p:nvPr>
            <p:ph type="body"/>
          </p:nvPr>
        </p:nvSpPr>
        <p:spPr>
          <a:xfrm>
            <a:off x="350244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21" name="PlaceHolder 4"/>
          <p:cNvSpPr>
            <a:spLocks noGrp="1"/>
          </p:cNvSpPr>
          <p:nvPr>
            <p:ph type="body"/>
          </p:nvPr>
        </p:nvSpPr>
        <p:spPr>
          <a:xfrm>
            <a:off x="3502440" y="728604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71600" y="649080"/>
            <a:ext cx="5914800" cy="2356200"/>
          </a:xfrm>
          <a:prstGeom prst="rect">
            <a:avLst/>
          </a:prstGeom>
        </p:spPr>
        <p:txBody>
          <a:bodyPr lIns="0" rIns="0" tIns="0" bIns="0" anchor="ctr"/>
          <a:p>
            <a:endParaRPr b="0" lang="en-US" sz="1800" spc="-1" strike="noStrike">
              <a:solidFill>
                <a:srgbClr val="000000"/>
              </a:solidFill>
              <a:uFill>
                <a:solidFill>
                  <a:srgbClr val="ffffff"/>
                </a:solidFill>
              </a:uFill>
              <a:latin typeface="Calibri"/>
            </a:endParaRPr>
          </a:p>
        </p:txBody>
      </p:sp>
      <p:sp>
        <p:nvSpPr>
          <p:cNvPr id="23" name="PlaceHolder 2"/>
          <p:cNvSpPr>
            <a:spLocks noGrp="1"/>
          </p:cNvSpPr>
          <p:nvPr>
            <p:ph type="body"/>
          </p:nvPr>
        </p:nvSpPr>
        <p:spPr>
          <a:xfrm>
            <a:off x="47160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24" name="PlaceHolder 3"/>
          <p:cNvSpPr>
            <a:spLocks noGrp="1"/>
          </p:cNvSpPr>
          <p:nvPr>
            <p:ph type="body"/>
          </p:nvPr>
        </p:nvSpPr>
        <p:spPr>
          <a:xfrm>
            <a:off x="3502440" y="3245400"/>
            <a:ext cx="288612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
        <p:nvSpPr>
          <p:cNvPr id="25" name="PlaceHolder 4"/>
          <p:cNvSpPr>
            <a:spLocks noGrp="1"/>
          </p:cNvSpPr>
          <p:nvPr>
            <p:ph type="body"/>
          </p:nvPr>
        </p:nvSpPr>
        <p:spPr>
          <a:xfrm>
            <a:off x="471600" y="7286040"/>
            <a:ext cx="5914800" cy="3689640"/>
          </a:xfrm>
          <a:prstGeom prst="rect">
            <a:avLst/>
          </a:prstGeom>
        </p:spPr>
        <p:txBody>
          <a:bodyPr lIns="0" rIns="0" tIns="0" bIns="0"/>
          <a:p>
            <a:endParaRPr b="0" lang="en-US" sz="2100" spc="-1" strike="noStrike">
              <a:solidFill>
                <a:srgbClr val="000000"/>
              </a:solidFill>
              <a:uFill>
                <a:solidFill>
                  <a:srgbClr val="ffffff"/>
                </a:solidFill>
              </a:uFill>
              <a:latin typeface="Calibri"/>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514440" y="1995480"/>
            <a:ext cx="5829120" cy="4244400"/>
          </a:xfrm>
          <a:prstGeom prst="rect">
            <a:avLst/>
          </a:prstGeom>
        </p:spPr>
        <p:txBody>
          <a:bodyPr anchor="b"/>
          <a:p>
            <a:pPr algn="ctr">
              <a:lnSpc>
                <a:spcPct val="100000"/>
              </a:lnSpc>
            </a:pPr>
            <a:r>
              <a:rPr b="0" lang="en-US" sz="4500" spc="-1" strike="noStrike">
                <a:solidFill>
                  <a:srgbClr val="000000"/>
                </a:solidFill>
                <a:uFill>
                  <a:solidFill>
                    <a:srgbClr val="ffffff"/>
                  </a:solidFill>
                </a:uFill>
                <a:latin typeface="Calibri Light"/>
              </a:rPr>
              <a:t>Modifiez le style du titre</a:t>
            </a:r>
            <a:endParaRPr b="0" lang="en-US" sz="4500" spc="-1" strike="noStrike">
              <a:solidFill>
                <a:srgbClr val="000000"/>
              </a:solidFill>
              <a:uFill>
                <a:solidFill>
                  <a:srgbClr val="ffffff"/>
                </a:solidFill>
              </a:uFill>
              <a:latin typeface="Calibri"/>
            </a:endParaRPr>
          </a:p>
        </p:txBody>
      </p:sp>
      <p:sp>
        <p:nvSpPr>
          <p:cNvPr id="1" name="PlaceHolder 2"/>
          <p:cNvSpPr>
            <a:spLocks noGrp="1"/>
          </p:cNvSpPr>
          <p:nvPr>
            <p:ph type="dt"/>
          </p:nvPr>
        </p:nvSpPr>
        <p:spPr>
          <a:xfrm>
            <a:off x="471600" y="11300040"/>
            <a:ext cx="1542600" cy="648720"/>
          </a:xfrm>
          <a:prstGeom prst="rect">
            <a:avLst/>
          </a:prstGeom>
        </p:spPr>
        <p:txBody>
          <a:bodyPr anchor="ctr"/>
          <a:p>
            <a:pPr>
              <a:lnSpc>
                <a:spcPct val="100000"/>
              </a:lnSpc>
            </a:pPr>
            <a:fld id="{054DF7D2-B760-4AE0-A03E-1C89E82380AB}" type="datetime">
              <a:rPr b="0" lang="fr-FR" sz="900" spc="-1" strike="noStrike">
                <a:solidFill>
                  <a:srgbClr val="8b8b8b"/>
                </a:solidFill>
                <a:uFill>
                  <a:solidFill>
                    <a:srgbClr val="ffffff"/>
                  </a:solidFill>
                </a:uFill>
                <a:latin typeface="Calibri"/>
              </a:rPr>
              <a:t>15/01/2018</a:t>
            </a:fld>
            <a:endParaRPr b="0" lang="fr-FR" sz="1400" spc="-1" strike="noStrike">
              <a:solidFill>
                <a:srgbClr val="000000"/>
              </a:solidFill>
              <a:uFill>
                <a:solidFill>
                  <a:srgbClr val="ffffff"/>
                </a:solidFill>
              </a:uFill>
              <a:latin typeface="Times New Roman"/>
            </a:endParaRPr>
          </a:p>
        </p:txBody>
      </p:sp>
      <p:sp>
        <p:nvSpPr>
          <p:cNvPr id="2" name="PlaceHolder 3"/>
          <p:cNvSpPr>
            <a:spLocks noGrp="1"/>
          </p:cNvSpPr>
          <p:nvPr>
            <p:ph type="ftr"/>
          </p:nvPr>
        </p:nvSpPr>
        <p:spPr>
          <a:xfrm>
            <a:off x="2271600" y="11300040"/>
            <a:ext cx="2314080" cy="648720"/>
          </a:xfrm>
          <a:prstGeom prst="rect">
            <a:avLst/>
          </a:prstGeom>
        </p:spPr>
        <p:txBody>
          <a:bodyPr anchor="ctr"/>
          <a:p>
            <a:endParaRPr b="0" lang="fr-FR" sz="2400" spc="-1" strike="noStrike">
              <a:solidFill>
                <a:srgbClr val="000000"/>
              </a:solidFill>
              <a:uFill>
                <a:solidFill>
                  <a:srgbClr val="ffffff"/>
                </a:solidFill>
              </a:uFill>
              <a:latin typeface="Times New Roman"/>
            </a:endParaRPr>
          </a:p>
        </p:txBody>
      </p:sp>
      <p:sp>
        <p:nvSpPr>
          <p:cNvPr id="3" name="PlaceHolder 4"/>
          <p:cNvSpPr>
            <a:spLocks noGrp="1"/>
          </p:cNvSpPr>
          <p:nvPr>
            <p:ph type="sldNum"/>
          </p:nvPr>
        </p:nvSpPr>
        <p:spPr>
          <a:xfrm>
            <a:off x="4843440" y="11300040"/>
            <a:ext cx="1542600" cy="648720"/>
          </a:xfrm>
          <a:prstGeom prst="rect">
            <a:avLst/>
          </a:prstGeom>
        </p:spPr>
        <p:txBody>
          <a:bodyPr anchor="ctr"/>
          <a:p>
            <a:pPr algn="r">
              <a:lnSpc>
                <a:spcPct val="100000"/>
              </a:lnSpc>
            </a:pPr>
            <a:fld id="{BFCE388E-221F-4A40-B2D5-528FB0222725}" type="slidenum">
              <a:rPr b="0" lang="fr-FR" sz="900" spc="-1" strike="noStrike">
                <a:solidFill>
                  <a:srgbClr val="8b8b8b"/>
                </a:solidFill>
                <a:uFill>
                  <a:solidFill>
                    <a:srgbClr val="ffffff"/>
                  </a:solidFill>
                </a:uFill>
                <a:latin typeface="Calibri"/>
              </a:rPr>
              <a:t>&lt;numéro&gt;</a:t>
            </a:fld>
            <a:endParaRPr b="0" lang="fr-FR" sz="1400" spc="-1" strike="noStrike">
              <a:solidFill>
                <a:srgbClr val="000000"/>
              </a:solidFill>
              <a:uFill>
                <a:solidFill>
                  <a:srgbClr val="ffffff"/>
                </a:solidFill>
              </a:uFill>
              <a:latin typeface="Times New Roman"/>
            </a:endParaRPr>
          </a:p>
        </p:txBody>
      </p:sp>
      <p:sp>
        <p:nvSpPr>
          <p:cNvPr id="4" name="PlaceHolder 5"/>
          <p:cNvSpPr>
            <a:spLocks noGrp="1"/>
          </p:cNvSpPr>
          <p:nvPr>
            <p:ph type="body"/>
          </p:nvPr>
        </p:nvSpPr>
        <p:spPr>
          <a:xfrm>
            <a:off x="342720" y="2852640"/>
            <a:ext cx="6171840" cy="7070760"/>
          </a:xfrm>
          <a:prstGeom prst="rect">
            <a:avLst/>
          </a:prstGeom>
        </p:spPr>
        <p:txBody>
          <a:bodyPr lIns="0" rIns="0" tIns="0" bIns="0"/>
          <a:p>
            <a:pPr marL="432000" indent="-324000">
              <a:buClr>
                <a:srgbClr val="000000"/>
              </a:buClr>
              <a:buSzPct val="45000"/>
              <a:buFont typeface="Wingdings" charset="2"/>
              <a:buChar char=""/>
            </a:pPr>
            <a:r>
              <a:rPr b="0" lang="en-US" sz="2100" spc="-1" strike="noStrike">
                <a:solidFill>
                  <a:srgbClr val="000000"/>
                </a:solidFill>
                <a:uFill>
                  <a:solidFill>
                    <a:srgbClr val="ffffff"/>
                  </a:solidFill>
                </a:uFill>
                <a:latin typeface="Calibri"/>
              </a:rPr>
              <a:t>Cliquez pour éditer le format du plan de texte</a:t>
            </a:r>
            <a:endParaRPr b="0" lang="en-US" sz="2100" spc="-1" strike="noStrike">
              <a:solidFill>
                <a:srgbClr val="000000"/>
              </a:solidFill>
              <a:uFill>
                <a:solidFill>
                  <a:srgbClr val="ffffff"/>
                </a:solidFill>
              </a:uFill>
              <a:latin typeface="Calibri"/>
            </a:endParaRPr>
          </a:p>
          <a:p>
            <a:pPr lvl="1" marL="864000" indent="-324000">
              <a:buClr>
                <a:srgbClr val="000000"/>
              </a:buClr>
              <a:buSzPct val="75000"/>
              <a:buFont typeface="Symbol" charset="2"/>
              <a:buChar char=""/>
            </a:pPr>
            <a:r>
              <a:rPr b="0" lang="en-US" sz="1500" spc="-1" strike="noStrike">
                <a:solidFill>
                  <a:srgbClr val="000000"/>
                </a:solidFill>
                <a:uFill>
                  <a:solidFill>
                    <a:srgbClr val="ffffff"/>
                  </a:solidFill>
                </a:uFill>
                <a:latin typeface="Calibri"/>
              </a:rPr>
              <a:t>Second niveau de plan</a:t>
            </a:r>
            <a:endParaRPr b="0" lang="en-US" sz="1500" spc="-1" strike="noStrike">
              <a:solidFill>
                <a:srgbClr val="000000"/>
              </a:solidFill>
              <a:uFill>
                <a:solidFill>
                  <a:srgbClr val="ffffff"/>
                </a:solidFill>
              </a:uFill>
              <a:latin typeface="Calibri"/>
            </a:endParaRPr>
          </a:p>
          <a:p>
            <a:pPr lvl="2" marL="1296000" indent="-288000">
              <a:buClr>
                <a:srgbClr val="000000"/>
              </a:buClr>
              <a:buSzPct val="45000"/>
              <a:buFont typeface="Wingdings" charset="2"/>
              <a:buChar char=""/>
            </a:pPr>
            <a:r>
              <a:rPr b="0" lang="en-US" sz="1350" spc="-1" strike="noStrike">
                <a:solidFill>
                  <a:srgbClr val="000000"/>
                </a:solidFill>
                <a:uFill>
                  <a:solidFill>
                    <a:srgbClr val="ffffff"/>
                  </a:solidFill>
                </a:uFill>
                <a:latin typeface="Calibri"/>
              </a:rPr>
              <a:t>Troisième niveau de plan</a:t>
            </a:r>
            <a:endParaRPr b="0" lang="en-US" sz="1350" spc="-1" strike="noStrike">
              <a:solidFill>
                <a:srgbClr val="000000"/>
              </a:solidFill>
              <a:uFill>
                <a:solidFill>
                  <a:srgbClr val="ffffff"/>
                </a:solidFill>
              </a:uFill>
              <a:latin typeface="Calibri"/>
            </a:endParaRPr>
          </a:p>
          <a:p>
            <a:pPr lvl="3" marL="1728000" indent="-216000">
              <a:buClr>
                <a:srgbClr val="000000"/>
              </a:buClr>
              <a:buSzPct val="75000"/>
              <a:buFont typeface="Symbol" charset="2"/>
              <a:buChar char=""/>
            </a:pPr>
            <a:r>
              <a:rPr b="0" lang="en-US" sz="1350" spc="-1" strike="noStrike">
                <a:solidFill>
                  <a:srgbClr val="000000"/>
                </a:solidFill>
                <a:uFill>
                  <a:solidFill>
                    <a:srgbClr val="ffffff"/>
                  </a:solidFill>
                </a:uFill>
                <a:latin typeface="Calibri"/>
              </a:rPr>
              <a:t>Quatrième niveau de plan</a:t>
            </a:r>
            <a:endParaRPr b="0" lang="en-US" sz="1350" spc="-1" strike="noStrike">
              <a:solidFill>
                <a:srgbClr val="000000"/>
              </a:solidFill>
              <a:uFill>
                <a:solidFill>
                  <a:srgbClr val="ffffff"/>
                </a:solidFill>
              </a:uFill>
              <a:latin typeface="Calibri"/>
            </a:endParaRPr>
          </a:p>
          <a:p>
            <a:pPr lvl="4" marL="2160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Cinquième niveau de plan</a:t>
            </a:r>
            <a:endParaRPr b="0" lang="en-US" sz="2000" spc="-1" strike="noStrike">
              <a:solidFill>
                <a:srgbClr val="000000"/>
              </a:solidFill>
              <a:uFill>
                <a:solidFill>
                  <a:srgbClr val="ffffff"/>
                </a:solidFill>
              </a:uFill>
              <a:latin typeface="Calibri"/>
            </a:endParaRPr>
          </a:p>
          <a:p>
            <a:pPr lvl="5" marL="2592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Sixième niveau de plan</a:t>
            </a:r>
            <a:endParaRPr b="0" lang="en-US" sz="2000" spc="-1" strike="noStrike">
              <a:solidFill>
                <a:srgbClr val="000000"/>
              </a:solidFill>
              <a:uFill>
                <a:solidFill>
                  <a:srgbClr val="ffffff"/>
                </a:solidFill>
              </a:uFill>
              <a:latin typeface="Calibri"/>
            </a:endParaRPr>
          </a:p>
          <a:p>
            <a:pPr lvl="6" marL="3024000" indent="-216000">
              <a:buClr>
                <a:srgbClr val="000000"/>
              </a:buClr>
              <a:buSzPct val="45000"/>
              <a:buFont typeface="Wingdings" charset="2"/>
              <a:buChar char=""/>
            </a:pPr>
            <a:r>
              <a:rPr b="0" lang="en-US" sz="2000" spc="-1" strike="noStrike">
                <a:solidFill>
                  <a:srgbClr val="000000"/>
                </a:solidFill>
                <a:uFill>
                  <a:solidFill>
                    <a:srgbClr val="ffffff"/>
                  </a:solidFill>
                </a:uFill>
                <a:latin typeface="Calibri"/>
              </a:rPr>
              <a:t>Septième niveau de plan</a:t>
            </a:r>
            <a:endParaRPr b="0" lang="en-US" sz="2000" spc="-1" strike="noStrike">
              <a:solidFill>
                <a:srgbClr val="000000"/>
              </a:solidFill>
              <a:uFill>
                <a:solidFill>
                  <a:srgbClr val="ffffff"/>
                </a:solidFill>
              </a:u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1" name="PlaceHolder 1"/>
          <p:cNvSpPr>
            <a:spLocks noGrp="1"/>
          </p:cNvSpPr>
          <p:nvPr>
            <p:ph type="title"/>
          </p:nvPr>
        </p:nvSpPr>
        <p:spPr>
          <a:xfrm>
            <a:off x="471600" y="649080"/>
            <a:ext cx="5914800" cy="2356200"/>
          </a:xfrm>
          <a:prstGeom prst="rect">
            <a:avLst/>
          </a:prstGeom>
        </p:spPr>
        <p:txBody>
          <a:bodyPr anchor="ctr"/>
          <a:p>
            <a:pPr>
              <a:lnSpc>
                <a:spcPct val="90000"/>
              </a:lnSpc>
            </a:pPr>
            <a:r>
              <a:rPr b="0" lang="en-US" sz="3300" spc="-1" strike="noStrike">
                <a:solidFill>
                  <a:srgbClr val="000000"/>
                </a:solidFill>
                <a:uFill>
                  <a:solidFill>
                    <a:srgbClr val="ffffff"/>
                  </a:solidFill>
                </a:uFill>
                <a:latin typeface="Calibri Light"/>
              </a:rPr>
              <a:t>Modifiez le style du titre</a:t>
            </a:r>
            <a:endParaRPr b="0" lang="en-US" sz="3300" spc="-1" strike="noStrike">
              <a:solidFill>
                <a:srgbClr val="000000"/>
              </a:solidFill>
              <a:uFill>
                <a:solidFill>
                  <a:srgbClr val="ffffff"/>
                </a:solidFill>
              </a:uFill>
              <a:latin typeface="Calibri"/>
            </a:endParaRPr>
          </a:p>
        </p:txBody>
      </p:sp>
      <p:sp>
        <p:nvSpPr>
          <p:cNvPr id="42" name="PlaceHolder 2"/>
          <p:cNvSpPr>
            <a:spLocks noGrp="1"/>
          </p:cNvSpPr>
          <p:nvPr>
            <p:ph type="body"/>
          </p:nvPr>
        </p:nvSpPr>
        <p:spPr>
          <a:xfrm>
            <a:off x="471600" y="3245400"/>
            <a:ext cx="5914800" cy="7735320"/>
          </a:xfrm>
          <a:prstGeom prst="rect">
            <a:avLst/>
          </a:prstGeom>
        </p:spPr>
        <p:txBody>
          <a:bodyPr/>
          <a:p>
            <a:pPr marL="171360" indent="-171000">
              <a:lnSpc>
                <a:spcPct val="100000"/>
              </a:lnSpc>
              <a:buClr>
                <a:srgbClr val="000000"/>
              </a:buClr>
              <a:buFont typeface="Arial"/>
              <a:buChar char="•"/>
            </a:pPr>
            <a:r>
              <a:rPr b="0" lang="en-US" sz="2100" spc="-1" strike="noStrike">
                <a:solidFill>
                  <a:srgbClr val="000000"/>
                </a:solidFill>
                <a:uFill>
                  <a:solidFill>
                    <a:srgbClr val="ffffff"/>
                  </a:solidFill>
                </a:uFill>
                <a:latin typeface="Calibri"/>
              </a:rPr>
              <a:t>Modifier les styles du texte du masque</a:t>
            </a:r>
            <a:endParaRPr b="0" lang="en-US" sz="2100" spc="-1" strike="noStrike">
              <a:solidFill>
                <a:srgbClr val="000000"/>
              </a:solidFill>
              <a:uFill>
                <a:solidFill>
                  <a:srgbClr val="ffffff"/>
                </a:solidFill>
              </a:uFill>
              <a:latin typeface="Calibri"/>
            </a:endParaRPr>
          </a:p>
          <a:p>
            <a:pPr lvl="1" marL="514440" indent="-171000">
              <a:lnSpc>
                <a:spcPct val="100000"/>
              </a:lnSpc>
              <a:buClr>
                <a:srgbClr val="000000"/>
              </a:buClr>
              <a:buFont typeface="Arial"/>
              <a:buChar char="•"/>
            </a:pPr>
            <a:r>
              <a:rPr b="0" lang="en-US" sz="1800" spc="-1" strike="noStrike">
                <a:solidFill>
                  <a:srgbClr val="000000"/>
                </a:solidFill>
                <a:uFill>
                  <a:solidFill>
                    <a:srgbClr val="ffffff"/>
                  </a:solidFill>
                </a:uFill>
                <a:latin typeface="Calibri"/>
              </a:rPr>
              <a:t>Deuxième niveau</a:t>
            </a:r>
            <a:endParaRPr b="0" lang="en-US" sz="2100" spc="-1" strike="noStrike">
              <a:solidFill>
                <a:srgbClr val="000000"/>
              </a:solidFill>
              <a:uFill>
                <a:solidFill>
                  <a:srgbClr val="ffffff"/>
                </a:solidFill>
              </a:uFill>
              <a:latin typeface="Calibri"/>
            </a:endParaRPr>
          </a:p>
          <a:p>
            <a:pPr lvl="2" marL="857160" indent="-171000">
              <a:lnSpc>
                <a:spcPct val="100000"/>
              </a:lnSpc>
              <a:buClr>
                <a:srgbClr val="000000"/>
              </a:buClr>
              <a:buFont typeface="Arial"/>
              <a:buChar char="•"/>
            </a:pPr>
            <a:r>
              <a:rPr b="0" lang="en-US" sz="1500" spc="-1" strike="noStrike">
                <a:solidFill>
                  <a:srgbClr val="000000"/>
                </a:solidFill>
                <a:uFill>
                  <a:solidFill>
                    <a:srgbClr val="ffffff"/>
                  </a:solidFill>
                </a:uFill>
                <a:latin typeface="Calibri"/>
              </a:rPr>
              <a:t>Troisième niveau</a:t>
            </a:r>
            <a:endParaRPr b="0" lang="en-US" sz="2100" spc="-1" strike="noStrike">
              <a:solidFill>
                <a:srgbClr val="000000"/>
              </a:solidFill>
              <a:uFill>
                <a:solidFill>
                  <a:srgbClr val="ffffff"/>
                </a:solidFill>
              </a:uFill>
              <a:latin typeface="Calibri"/>
            </a:endParaRPr>
          </a:p>
          <a:p>
            <a:pPr lvl="3" marL="1200240" indent="-171000">
              <a:lnSpc>
                <a:spcPct val="100000"/>
              </a:lnSpc>
              <a:buClr>
                <a:srgbClr val="000000"/>
              </a:buClr>
              <a:buFont typeface="Arial"/>
              <a:buChar char="•"/>
            </a:pPr>
            <a:r>
              <a:rPr b="0" lang="en-US" sz="1350" spc="-1" strike="noStrike">
                <a:solidFill>
                  <a:srgbClr val="000000"/>
                </a:solidFill>
                <a:uFill>
                  <a:solidFill>
                    <a:srgbClr val="ffffff"/>
                  </a:solidFill>
                </a:uFill>
                <a:latin typeface="Calibri"/>
              </a:rPr>
              <a:t>Quatrième niveau</a:t>
            </a:r>
            <a:endParaRPr b="0" lang="en-US" sz="2100" spc="-1" strike="noStrike">
              <a:solidFill>
                <a:srgbClr val="000000"/>
              </a:solidFill>
              <a:uFill>
                <a:solidFill>
                  <a:srgbClr val="ffffff"/>
                </a:solidFill>
              </a:uFill>
              <a:latin typeface="Calibri"/>
            </a:endParaRPr>
          </a:p>
          <a:p>
            <a:pPr lvl="4" marL="1542960" indent="-171000">
              <a:lnSpc>
                <a:spcPct val="100000"/>
              </a:lnSpc>
              <a:buClr>
                <a:srgbClr val="000000"/>
              </a:buClr>
              <a:buFont typeface="Arial"/>
              <a:buChar char="•"/>
            </a:pPr>
            <a:r>
              <a:rPr b="0" lang="en-US" sz="1350" spc="-1" strike="noStrike">
                <a:solidFill>
                  <a:srgbClr val="000000"/>
                </a:solidFill>
                <a:uFill>
                  <a:solidFill>
                    <a:srgbClr val="ffffff"/>
                  </a:solidFill>
                </a:uFill>
                <a:latin typeface="Calibri"/>
              </a:rPr>
              <a:t>Cinquième niveau</a:t>
            </a:r>
            <a:endParaRPr b="0" lang="en-US" sz="2100" spc="-1" strike="noStrike">
              <a:solidFill>
                <a:srgbClr val="000000"/>
              </a:solidFill>
              <a:uFill>
                <a:solidFill>
                  <a:srgbClr val="ffffff"/>
                </a:solidFill>
              </a:uFill>
              <a:latin typeface="Calibri"/>
            </a:endParaRPr>
          </a:p>
        </p:txBody>
      </p:sp>
      <p:sp>
        <p:nvSpPr>
          <p:cNvPr id="43" name="PlaceHolder 3"/>
          <p:cNvSpPr>
            <a:spLocks noGrp="1"/>
          </p:cNvSpPr>
          <p:nvPr>
            <p:ph type="dt"/>
          </p:nvPr>
        </p:nvSpPr>
        <p:spPr>
          <a:xfrm>
            <a:off x="471600" y="11300040"/>
            <a:ext cx="1542600" cy="648720"/>
          </a:xfrm>
          <a:prstGeom prst="rect">
            <a:avLst/>
          </a:prstGeom>
        </p:spPr>
        <p:txBody>
          <a:bodyPr anchor="ctr"/>
          <a:p>
            <a:pPr>
              <a:lnSpc>
                <a:spcPct val="100000"/>
              </a:lnSpc>
            </a:pPr>
            <a:fld id="{9CE46CD0-F80C-4DD1-8511-E09A971DAAE6}" type="datetime">
              <a:rPr b="0" lang="fr-FR" sz="900" spc="-1" strike="noStrike">
                <a:solidFill>
                  <a:srgbClr val="8b8b8b"/>
                </a:solidFill>
                <a:uFill>
                  <a:solidFill>
                    <a:srgbClr val="ffffff"/>
                  </a:solidFill>
                </a:uFill>
                <a:latin typeface="Calibri"/>
              </a:rPr>
              <a:t>15/01/2018</a:t>
            </a:fld>
            <a:endParaRPr b="0" lang="fr-FR" sz="1400" spc="-1" strike="noStrike">
              <a:solidFill>
                <a:srgbClr val="000000"/>
              </a:solidFill>
              <a:uFill>
                <a:solidFill>
                  <a:srgbClr val="ffffff"/>
                </a:solidFill>
              </a:uFill>
              <a:latin typeface="Times New Roman"/>
            </a:endParaRPr>
          </a:p>
        </p:txBody>
      </p:sp>
      <p:sp>
        <p:nvSpPr>
          <p:cNvPr id="44" name="PlaceHolder 4"/>
          <p:cNvSpPr>
            <a:spLocks noGrp="1"/>
          </p:cNvSpPr>
          <p:nvPr>
            <p:ph type="ftr"/>
          </p:nvPr>
        </p:nvSpPr>
        <p:spPr>
          <a:xfrm>
            <a:off x="2271600" y="11300040"/>
            <a:ext cx="2314080" cy="648720"/>
          </a:xfrm>
          <a:prstGeom prst="rect">
            <a:avLst/>
          </a:prstGeom>
        </p:spPr>
        <p:txBody>
          <a:bodyPr anchor="ctr"/>
          <a:p>
            <a:endParaRPr b="0" lang="fr-FR" sz="2400" spc="-1" strike="noStrike">
              <a:solidFill>
                <a:srgbClr val="000000"/>
              </a:solidFill>
              <a:uFill>
                <a:solidFill>
                  <a:srgbClr val="ffffff"/>
                </a:solidFill>
              </a:uFill>
              <a:latin typeface="Times New Roman"/>
            </a:endParaRPr>
          </a:p>
        </p:txBody>
      </p:sp>
      <p:sp>
        <p:nvSpPr>
          <p:cNvPr id="45" name="PlaceHolder 5"/>
          <p:cNvSpPr>
            <a:spLocks noGrp="1"/>
          </p:cNvSpPr>
          <p:nvPr>
            <p:ph type="sldNum"/>
          </p:nvPr>
        </p:nvSpPr>
        <p:spPr>
          <a:xfrm>
            <a:off x="4843440" y="11300040"/>
            <a:ext cx="1542600" cy="648720"/>
          </a:xfrm>
          <a:prstGeom prst="rect">
            <a:avLst/>
          </a:prstGeom>
        </p:spPr>
        <p:txBody>
          <a:bodyPr anchor="ctr"/>
          <a:p>
            <a:pPr algn="r">
              <a:lnSpc>
                <a:spcPct val="100000"/>
              </a:lnSpc>
            </a:pPr>
            <a:fld id="{170F86B3-CC53-4859-9EA9-EA9AF2DC0B77}" type="slidenum">
              <a:rPr b="0" lang="fr-FR" sz="900" spc="-1" strike="noStrike">
                <a:solidFill>
                  <a:srgbClr val="8b8b8b"/>
                </a:solidFill>
                <a:uFill>
                  <a:solidFill>
                    <a:srgbClr val="ffffff"/>
                  </a:solidFill>
                </a:uFill>
                <a:latin typeface="Calibri"/>
              </a:rPr>
              <a:t>&lt;numéro&gt;</a:t>
            </a:fld>
            <a:endParaRPr b="0" lang="fr-FR"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image" Target="../media/image2.png"/><Relationship Id="rId3"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4.png"/><Relationship Id="rId3" Type="http://schemas.openxmlformats.org/officeDocument/2006/relationships/image" Target="../media/image5.png"/><Relationship Id="rId4"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2" name="CustomShape 1"/>
          <p:cNvSpPr/>
          <p:nvPr/>
        </p:nvSpPr>
        <p:spPr>
          <a:xfrm>
            <a:off x="770040" y="617040"/>
            <a:ext cx="5149080" cy="395280"/>
          </a:xfrm>
          <a:prstGeom prst="rect">
            <a:avLst/>
          </a:prstGeom>
          <a:noFill/>
          <a:ln>
            <a:noFill/>
          </a:ln>
        </p:spPr>
        <p:style>
          <a:lnRef idx="0"/>
          <a:fillRef idx="0"/>
          <a:effectRef idx="0"/>
          <a:fontRef idx="minor"/>
        </p:style>
        <p:txBody>
          <a:bodyPr lIns="90000" rIns="90000" tIns="45000" bIns="45000"/>
          <a:p>
            <a:pPr algn="ctr">
              <a:lnSpc>
                <a:spcPct val="100000"/>
              </a:lnSpc>
            </a:pPr>
            <a:r>
              <a:rPr b="0" lang="fr-FR" sz="2000" spc="-1" strike="noStrike" u="sng">
                <a:solidFill>
                  <a:srgbClr val="000000"/>
                </a:solidFill>
                <a:uFill>
                  <a:solidFill>
                    <a:srgbClr val="ffffff"/>
                  </a:solidFill>
                </a:uFill>
                <a:latin typeface="Arial"/>
              </a:rPr>
              <a:t>A day at the research department.</a:t>
            </a:r>
            <a:endParaRPr b="0" lang="fr-FR" sz="1800" spc="-1" strike="noStrike">
              <a:solidFill>
                <a:srgbClr val="000000"/>
              </a:solidFill>
              <a:uFill>
                <a:solidFill>
                  <a:srgbClr val="ffffff"/>
                </a:solidFill>
              </a:uFill>
              <a:latin typeface="Arial"/>
            </a:endParaRPr>
          </a:p>
        </p:txBody>
      </p:sp>
      <p:sp>
        <p:nvSpPr>
          <p:cNvPr id="83" name="CustomShape 2"/>
          <p:cNvSpPr/>
          <p:nvPr/>
        </p:nvSpPr>
        <p:spPr>
          <a:xfrm>
            <a:off x="324720" y="1364040"/>
            <a:ext cx="4236120" cy="115596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400" spc="-1" strike="noStrike">
                <a:solidFill>
                  <a:srgbClr val="000000"/>
                </a:solidFill>
                <a:uFill>
                  <a:solidFill>
                    <a:srgbClr val="ffffff"/>
                  </a:solidFill>
                </a:uFill>
                <a:latin typeface="Arial"/>
              </a:rPr>
              <a:t>	</a:t>
            </a:r>
            <a:r>
              <a:rPr b="0" lang="en-US" sz="1400" spc="-1" strike="noStrike">
                <a:solidFill>
                  <a:srgbClr val="000000"/>
                </a:solidFill>
                <a:uFill>
                  <a:solidFill>
                    <a:srgbClr val="ffffff"/>
                  </a:solidFill>
                </a:uFill>
                <a:latin typeface="Arial"/>
              </a:rPr>
              <a:t>For the science party, on Thursday October 12th 2017, we went to CNRS (a french center of scientific research) at Grenoble. We are going to do a summary about our visit in the research department.</a:t>
            </a:r>
            <a:endParaRPr b="0" lang="fr-FR" sz="1800" spc="-1" strike="noStrike">
              <a:solidFill>
                <a:srgbClr val="000000"/>
              </a:solidFill>
              <a:uFill>
                <a:solidFill>
                  <a:srgbClr val="ffffff"/>
                </a:solidFill>
              </a:uFill>
              <a:latin typeface="Arial"/>
            </a:endParaRPr>
          </a:p>
        </p:txBody>
      </p:sp>
      <p:sp>
        <p:nvSpPr>
          <p:cNvPr id="84" name="CustomShape 3"/>
          <p:cNvSpPr/>
          <p:nvPr/>
        </p:nvSpPr>
        <p:spPr>
          <a:xfrm>
            <a:off x="335520" y="6681240"/>
            <a:ext cx="6077160" cy="2434680"/>
          </a:xfrm>
          <a:prstGeom prst="rect">
            <a:avLst/>
          </a:prstGeom>
          <a:noFill/>
          <a:ln>
            <a:noFill/>
          </a:ln>
        </p:spPr>
        <p:style>
          <a:lnRef idx="0"/>
          <a:fillRef idx="0"/>
          <a:effectRef idx="0"/>
          <a:fontRef idx="minor"/>
        </p:style>
        <p:txBody>
          <a:bodyPr lIns="90000" rIns="90000" tIns="45000" bIns="45000"/>
          <a:p>
            <a:pPr algn="ctr">
              <a:lnSpc>
                <a:spcPct val="100000"/>
              </a:lnSpc>
            </a:pPr>
            <a:r>
              <a:rPr b="0" lang="fr-FR" sz="1400" spc="-1" strike="noStrike" u="sng">
                <a:solidFill>
                  <a:srgbClr val="000000"/>
                </a:solidFill>
                <a:uFill>
                  <a:solidFill>
                    <a:srgbClr val="ffffff"/>
                  </a:solidFill>
                </a:uFill>
                <a:latin typeface="Arial"/>
              </a:rPr>
              <a:t>The formation : </a:t>
            </a:r>
            <a:endParaRPr b="0" lang="fr-FR" sz="1800" spc="-1" strike="noStrike">
              <a:solidFill>
                <a:srgbClr val="000000"/>
              </a:solidFill>
              <a:uFill>
                <a:solidFill>
                  <a:srgbClr val="ffffff"/>
                </a:solidFill>
              </a:uFill>
              <a:latin typeface="Arial"/>
            </a:endParaRPr>
          </a:p>
          <a:p>
            <a:pPr algn="just">
              <a:lnSpc>
                <a:spcPct val="100000"/>
              </a:lnSpc>
            </a:pPr>
            <a:r>
              <a:rPr b="0" lang="en-US" sz="1400" spc="-1" strike="noStrike">
                <a:solidFill>
                  <a:srgbClr val="000000"/>
                </a:solidFill>
                <a:uFill>
                  <a:solidFill>
                    <a:srgbClr val="ffffff"/>
                  </a:solidFill>
                </a:uFill>
                <a:latin typeface="Arial"/>
              </a:rPr>
              <a:t>	</a:t>
            </a:r>
            <a:r>
              <a:rPr b="0" lang="en-US" sz="1400" spc="-1" strike="noStrike">
                <a:solidFill>
                  <a:srgbClr val="000000"/>
                </a:solidFill>
                <a:uFill>
                  <a:solidFill>
                    <a:srgbClr val="ffffff"/>
                  </a:solidFill>
                </a:uFill>
                <a:latin typeface="Arial"/>
              </a:rPr>
              <a:t>This job needs a formation of BAC +5 at engineering school or a master’s degree at a University. The level of the studies defers according to the company’s pre-requisites, and can request a doctorate. One can also join the research department after a BTS ATI and climb the ladder over time. </a:t>
            </a:r>
            <a:endParaRPr b="0" lang="fr-FR" sz="1800" spc="-1" strike="noStrike">
              <a:solidFill>
                <a:srgbClr val="000000"/>
              </a:solidFill>
              <a:uFill>
                <a:solidFill>
                  <a:srgbClr val="ffffff"/>
                </a:solidFill>
              </a:uFill>
              <a:latin typeface="Arial"/>
            </a:endParaRPr>
          </a:p>
          <a:p>
            <a:pPr>
              <a:lnSpc>
                <a:spcPct val="100000"/>
              </a:lnSpc>
            </a:pPr>
            <a:endParaRPr b="0" lang="fr-FR" sz="1800" spc="-1" strike="noStrike">
              <a:solidFill>
                <a:srgbClr val="000000"/>
              </a:solidFill>
              <a:uFill>
                <a:solidFill>
                  <a:srgbClr val="ffffff"/>
                </a:solidFill>
              </a:uFill>
              <a:latin typeface="Arial"/>
            </a:endParaRPr>
          </a:p>
          <a:p>
            <a:pPr algn="ctr">
              <a:lnSpc>
                <a:spcPct val="100000"/>
              </a:lnSpc>
            </a:pPr>
            <a:r>
              <a:rPr b="0" lang="fr-FR" sz="1400" spc="-1" strike="noStrike" u="sng">
                <a:solidFill>
                  <a:srgbClr val="000000"/>
                </a:solidFill>
                <a:uFill>
                  <a:solidFill>
                    <a:srgbClr val="ffffff"/>
                  </a:solidFill>
                </a:uFill>
                <a:latin typeface="Arial"/>
              </a:rPr>
              <a:t>The salary: </a:t>
            </a:r>
            <a:endParaRPr b="0" lang="fr-FR" sz="1800" spc="-1" strike="noStrike">
              <a:solidFill>
                <a:srgbClr val="000000"/>
              </a:solidFill>
              <a:uFill>
                <a:solidFill>
                  <a:srgbClr val="ffffff"/>
                </a:solidFill>
              </a:uFill>
              <a:latin typeface="Arial"/>
            </a:endParaRPr>
          </a:p>
          <a:p>
            <a:pPr algn="just">
              <a:lnSpc>
                <a:spcPct val="100000"/>
              </a:lnSpc>
            </a:pPr>
            <a:r>
              <a:rPr b="0" lang="fr-FR" sz="1400" spc="-1" strike="noStrike">
                <a:solidFill>
                  <a:srgbClr val="000000"/>
                </a:solidFill>
                <a:uFill>
                  <a:solidFill>
                    <a:srgbClr val="ffffff"/>
                  </a:solidFill>
                </a:uFill>
                <a:latin typeface="Arial"/>
              </a:rPr>
              <a:t>	</a:t>
            </a:r>
            <a:r>
              <a:rPr b="0" lang="fr-FR" sz="1400" spc="-1" strike="noStrike">
                <a:solidFill>
                  <a:srgbClr val="000000"/>
                </a:solidFill>
                <a:uFill>
                  <a:solidFill>
                    <a:srgbClr val="ffffff"/>
                  </a:solidFill>
                </a:uFill>
                <a:latin typeface="Arial"/>
              </a:rPr>
              <a:t>For novice engineers in research department, the annual salary ranges from 30 000 to 40 000 €.</a:t>
            </a:r>
            <a:endParaRPr b="0" lang="fr-FR" sz="1800" spc="-1" strike="noStrike">
              <a:solidFill>
                <a:srgbClr val="000000"/>
              </a:solidFill>
              <a:uFill>
                <a:solidFill>
                  <a:srgbClr val="ffffff"/>
                </a:solidFill>
              </a:uFill>
              <a:latin typeface="Arial"/>
            </a:endParaRPr>
          </a:p>
          <a:p>
            <a:pPr algn="just">
              <a:lnSpc>
                <a:spcPct val="100000"/>
              </a:lnSpc>
            </a:pPr>
            <a:r>
              <a:rPr b="0" lang="en-US" sz="1400" spc="-1" strike="noStrike">
                <a:solidFill>
                  <a:srgbClr val="000000"/>
                </a:solidFill>
                <a:uFill>
                  <a:solidFill>
                    <a:srgbClr val="ffffff"/>
                  </a:solidFill>
                </a:uFill>
                <a:latin typeface="Arial"/>
              </a:rPr>
              <a:t> </a:t>
            </a:r>
            <a:r>
              <a:rPr b="0" lang="en-US" sz="1400" spc="-1" strike="noStrike">
                <a:solidFill>
                  <a:srgbClr val="000000"/>
                </a:solidFill>
                <a:uFill>
                  <a:solidFill>
                    <a:srgbClr val="ffffff"/>
                  </a:solidFill>
                </a:uFill>
                <a:latin typeface="Arial"/>
              </a:rPr>
              <a:t>The senior engineers can earn up to 80 000 € per year.  </a:t>
            </a:r>
            <a:endParaRPr b="0" lang="fr-FR" sz="1800" spc="-1" strike="noStrike">
              <a:solidFill>
                <a:srgbClr val="000000"/>
              </a:solidFill>
              <a:uFill>
                <a:solidFill>
                  <a:srgbClr val="ffffff"/>
                </a:solidFill>
              </a:uFill>
              <a:latin typeface="Arial"/>
            </a:endParaRPr>
          </a:p>
        </p:txBody>
      </p:sp>
      <p:sp>
        <p:nvSpPr>
          <p:cNvPr id="85" name="CustomShape 4"/>
          <p:cNvSpPr/>
          <p:nvPr/>
        </p:nvSpPr>
        <p:spPr>
          <a:xfrm>
            <a:off x="372960" y="9403920"/>
            <a:ext cx="6039360" cy="2221560"/>
          </a:xfrm>
          <a:prstGeom prst="rect">
            <a:avLst/>
          </a:prstGeom>
          <a:noFill/>
          <a:ln>
            <a:noFill/>
          </a:ln>
        </p:spPr>
        <p:style>
          <a:lnRef idx="0"/>
          <a:fillRef idx="0"/>
          <a:effectRef idx="0"/>
          <a:fontRef idx="minor"/>
        </p:style>
        <p:txBody>
          <a:bodyPr lIns="90000" rIns="90000" tIns="45000" bIns="45000"/>
          <a:p>
            <a:pPr algn="ctr">
              <a:lnSpc>
                <a:spcPct val="100000"/>
              </a:lnSpc>
            </a:pPr>
            <a:r>
              <a:rPr b="0" lang="fr-FR" sz="1400" spc="-1" strike="noStrike" u="sng">
                <a:solidFill>
                  <a:srgbClr val="000000"/>
                </a:solidFill>
                <a:uFill>
                  <a:solidFill>
                    <a:srgbClr val="ffffff"/>
                  </a:solidFill>
                </a:uFill>
                <a:latin typeface="Arial"/>
              </a:rPr>
              <a:t>At CNRS:</a:t>
            </a:r>
            <a:endParaRPr b="0" lang="fr-FR" sz="1800" spc="-1" strike="noStrike">
              <a:solidFill>
                <a:srgbClr val="000000"/>
              </a:solidFill>
              <a:uFill>
                <a:solidFill>
                  <a:srgbClr val="ffffff"/>
                </a:solidFill>
              </a:uFill>
              <a:latin typeface="Arial"/>
            </a:endParaRPr>
          </a:p>
          <a:p>
            <a:pPr algn="just">
              <a:lnSpc>
                <a:spcPct val="100000"/>
              </a:lnSpc>
            </a:pPr>
            <a:r>
              <a:rPr b="0" lang="en-US" sz="1400" spc="-1" strike="noStrike">
                <a:solidFill>
                  <a:srgbClr val="000000"/>
                </a:solidFill>
                <a:uFill>
                  <a:solidFill>
                    <a:srgbClr val="ffffff"/>
                  </a:solidFill>
                </a:uFill>
                <a:latin typeface="Arial"/>
              </a:rPr>
              <a:t>	</a:t>
            </a:r>
            <a:r>
              <a:rPr b="0" lang="en-US" sz="1400" spc="-1" strike="noStrike">
                <a:solidFill>
                  <a:srgbClr val="000000"/>
                </a:solidFill>
                <a:uFill>
                  <a:solidFill>
                    <a:srgbClr val="ffffff"/>
                  </a:solidFill>
                </a:uFill>
                <a:latin typeface="Arial"/>
              </a:rPr>
              <a:t> </a:t>
            </a:r>
            <a:r>
              <a:rPr b="0" lang="en-US" sz="1400" spc="-1" strike="noStrike">
                <a:solidFill>
                  <a:srgbClr val="000000"/>
                </a:solidFill>
                <a:uFill>
                  <a:solidFill>
                    <a:srgbClr val="ffffff"/>
                  </a:solidFill>
                </a:uFill>
                <a:latin typeface="Arial"/>
              </a:rPr>
              <a:t>At CNRS, the engineers at the research department work for researchers. At the beginning, the researcher formulates his request to the research department which will value it, estimate his cost and his feasibility. For that, the engineers of CNRS use software in order to support their knowledge and therefore to determine the constraints of the part to realise. This constraints differ according to the utility you do with the object and material. The computerize plan accomplished by engineers permit a best comprehension of the project.</a:t>
            </a:r>
            <a:endParaRPr b="0" lang="fr-FR" sz="1800" spc="-1" strike="noStrike">
              <a:solidFill>
                <a:srgbClr val="000000"/>
              </a:solidFill>
              <a:uFill>
                <a:solidFill>
                  <a:srgbClr val="ffffff"/>
                </a:solidFill>
              </a:uFill>
              <a:latin typeface="Arial"/>
            </a:endParaRPr>
          </a:p>
          <a:p>
            <a:pPr algn="just">
              <a:lnSpc>
                <a:spcPct val="100000"/>
              </a:lnSpc>
            </a:pPr>
            <a:r>
              <a:rPr b="0" lang="fr-FR" sz="1400" spc="-1" strike="noStrike">
                <a:solidFill>
                  <a:srgbClr val="000000"/>
                </a:solidFill>
                <a:uFill>
                  <a:solidFill>
                    <a:srgbClr val="ffffff"/>
                  </a:solidFill>
                </a:uFill>
                <a:latin typeface="Arial"/>
              </a:rPr>
              <a:t>	</a:t>
            </a:r>
            <a:endParaRPr b="0" lang="fr-FR" sz="1800" spc="-1" strike="noStrike">
              <a:solidFill>
                <a:srgbClr val="000000"/>
              </a:solidFill>
              <a:uFill>
                <a:solidFill>
                  <a:srgbClr val="ffffff"/>
                </a:solidFill>
              </a:uFill>
              <a:latin typeface="Arial"/>
            </a:endParaRPr>
          </a:p>
        </p:txBody>
      </p:sp>
      <p:pic>
        <p:nvPicPr>
          <p:cNvPr id="86" name="Image 2" descr=""/>
          <p:cNvPicPr/>
          <p:nvPr/>
        </p:nvPicPr>
        <p:blipFill>
          <a:blip r:embed="rId1"/>
          <a:stretch/>
        </p:blipFill>
        <p:spPr>
          <a:xfrm>
            <a:off x="4673880" y="1359720"/>
            <a:ext cx="1738440" cy="1374840"/>
          </a:xfrm>
          <a:prstGeom prst="rect">
            <a:avLst/>
          </a:prstGeom>
          <a:ln>
            <a:noFill/>
          </a:ln>
        </p:spPr>
      </p:pic>
      <p:pic>
        <p:nvPicPr>
          <p:cNvPr id="87" name="Image 7" descr=""/>
          <p:cNvPicPr/>
          <p:nvPr/>
        </p:nvPicPr>
        <p:blipFill>
          <a:blip r:embed="rId2"/>
          <a:srcRect l="0" t="0" r="0" b="10289"/>
          <a:stretch/>
        </p:blipFill>
        <p:spPr>
          <a:xfrm>
            <a:off x="335520" y="3131280"/>
            <a:ext cx="3342600" cy="2248920"/>
          </a:xfrm>
          <a:prstGeom prst="rect">
            <a:avLst/>
          </a:prstGeom>
          <a:ln>
            <a:noFill/>
          </a:ln>
        </p:spPr>
      </p:pic>
      <p:sp>
        <p:nvSpPr>
          <p:cNvPr id="88" name="CustomShape 5"/>
          <p:cNvSpPr/>
          <p:nvPr/>
        </p:nvSpPr>
        <p:spPr>
          <a:xfrm>
            <a:off x="3678120" y="2843640"/>
            <a:ext cx="2849040" cy="2434680"/>
          </a:xfrm>
          <a:prstGeom prst="rect">
            <a:avLst/>
          </a:prstGeom>
          <a:noFill/>
          <a:ln>
            <a:noFill/>
          </a:ln>
        </p:spPr>
        <p:style>
          <a:lnRef idx="0"/>
          <a:fillRef idx="0"/>
          <a:effectRef idx="0"/>
          <a:fontRef idx="minor"/>
        </p:style>
        <p:txBody>
          <a:bodyPr lIns="90000" rIns="90000" tIns="45000" bIns="45000"/>
          <a:p>
            <a:pPr algn="ctr">
              <a:lnSpc>
                <a:spcPct val="100000"/>
              </a:lnSpc>
            </a:pPr>
            <a:r>
              <a:rPr b="0" lang="fr-FR" sz="1400" spc="-1" strike="noStrike" u="sng">
                <a:solidFill>
                  <a:srgbClr val="000000"/>
                </a:solidFill>
                <a:uFill>
                  <a:solidFill>
                    <a:srgbClr val="ffffff"/>
                  </a:solidFill>
                </a:uFill>
                <a:latin typeface="Arial"/>
              </a:rPr>
              <a:t>The job as an engineer in a research department: </a:t>
            </a:r>
            <a:endParaRPr b="0" lang="fr-FR" sz="1800" spc="-1" strike="noStrike">
              <a:solidFill>
                <a:srgbClr val="000000"/>
              </a:solidFill>
              <a:uFill>
                <a:solidFill>
                  <a:srgbClr val="ffffff"/>
                </a:solidFill>
              </a:uFill>
              <a:latin typeface="Arial"/>
            </a:endParaRPr>
          </a:p>
          <a:p>
            <a:pPr>
              <a:lnSpc>
                <a:spcPct val="100000"/>
              </a:lnSpc>
            </a:pPr>
            <a:endParaRPr b="0" lang="fr-FR" sz="1800" spc="-1" strike="noStrike">
              <a:solidFill>
                <a:srgbClr val="000000"/>
              </a:solidFill>
              <a:uFill>
                <a:solidFill>
                  <a:srgbClr val="ffffff"/>
                </a:solidFill>
              </a:uFill>
              <a:latin typeface="Arial"/>
            </a:endParaRPr>
          </a:p>
          <a:p>
            <a:pPr algn="just">
              <a:lnSpc>
                <a:spcPct val="100000"/>
              </a:lnSpc>
            </a:pPr>
            <a:r>
              <a:rPr b="0" lang="en-US" sz="1400" spc="-1" strike="noStrike">
                <a:solidFill>
                  <a:srgbClr val="000000"/>
                </a:solidFill>
                <a:uFill>
                  <a:solidFill>
                    <a:srgbClr val="ffffff"/>
                  </a:solidFill>
                </a:uFill>
                <a:latin typeface="Arial"/>
              </a:rPr>
              <a:t>The engineers of  the research department develop prototypes in order to answer to the scientists needs. Their job is to apply research, study processes, analyse and test, where complicated calculations are made.</a:t>
            </a:r>
            <a:endParaRPr b="0" lang="fr-FR" sz="1800" spc="-1" strike="noStrike">
              <a:solidFill>
                <a:srgbClr val="000000"/>
              </a:solidFill>
              <a:uFill>
                <a:solidFill>
                  <a:srgbClr val="ffffff"/>
                </a:solidFill>
              </a:uFill>
              <a:latin typeface="Arial"/>
            </a:endParaRPr>
          </a:p>
        </p:txBody>
      </p:sp>
      <p:sp>
        <p:nvSpPr>
          <p:cNvPr id="89" name="CustomShape 6"/>
          <p:cNvSpPr/>
          <p:nvPr/>
        </p:nvSpPr>
        <p:spPr>
          <a:xfrm>
            <a:off x="324720" y="5466600"/>
            <a:ext cx="6087600" cy="942840"/>
          </a:xfrm>
          <a:prstGeom prst="rect">
            <a:avLst/>
          </a:prstGeom>
          <a:noFill/>
          <a:ln>
            <a:noFill/>
          </a:ln>
        </p:spPr>
        <p:style>
          <a:lnRef idx="0"/>
          <a:fillRef idx="0"/>
          <a:effectRef idx="0"/>
          <a:fontRef idx="minor"/>
        </p:style>
        <p:txBody>
          <a:bodyPr lIns="90000" rIns="90000" tIns="45000" bIns="45000"/>
          <a:p>
            <a:pPr algn="just">
              <a:lnSpc>
                <a:spcPct val="100000"/>
              </a:lnSpc>
            </a:pPr>
            <a:r>
              <a:rPr b="0" lang="en-US" sz="1400" spc="-1" strike="noStrike">
                <a:solidFill>
                  <a:srgbClr val="000000"/>
                </a:solidFill>
                <a:uFill>
                  <a:solidFill>
                    <a:srgbClr val="ffffff"/>
                  </a:solidFill>
                </a:uFill>
                <a:latin typeface="Arial"/>
              </a:rPr>
              <a:t>Their products are developed from the software of CFAO CATIA V5 of Dassault-systèmes company, where accurate conceptions and drawing softwares are important. Scientists write up an exact  method which must be followed  by the engineers.</a:t>
            </a:r>
            <a:endParaRPr b="0" lang="fr-FR" sz="1800" spc="-1" strike="noStrike">
              <a:solidFill>
                <a:srgbClr val="000000"/>
              </a:solidFill>
              <a:uFill>
                <a:solidFill>
                  <a:srgbClr val="ffffff"/>
                </a:solidFill>
              </a:uFill>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CustomShape 1"/>
          <p:cNvSpPr/>
          <p:nvPr/>
        </p:nvSpPr>
        <p:spPr>
          <a:xfrm>
            <a:off x="393480" y="7263720"/>
            <a:ext cx="6102720" cy="4779000"/>
          </a:xfrm>
          <a:prstGeom prst="rect">
            <a:avLst/>
          </a:prstGeom>
          <a:noFill/>
          <a:ln>
            <a:noFill/>
          </a:ln>
        </p:spPr>
        <p:style>
          <a:lnRef idx="0"/>
          <a:fillRef idx="0"/>
          <a:effectRef idx="0"/>
          <a:fontRef idx="minor"/>
        </p:style>
        <p:txBody>
          <a:bodyPr lIns="90000" rIns="90000" tIns="45000" bIns="45000"/>
          <a:p>
            <a:pPr algn="just">
              <a:lnSpc>
                <a:spcPct val="100000"/>
              </a:lnSpc>
            </a:pPr>
            <a:r>
              <a:rPr b="0" lang="fr-FR" sz="1400" spc="-1" strike="noStrike">
                <a:solidFill>
                  <a:srgbClr val="000000"/>
                </a:solidFill>
                <a:uFill>
                  <a:solidFill>
                    <a:srgbClr val="ffffff"/>
                  </a:solidFill>
                </a:uFill>
                <a:latin typeface="Arial"/>
              </a:rPr>
              <a:t>	</a:t>
            </a:r>
            <a:r>
              <a:rPr b="0" lang="fr-FR" sz="1400" spc="-1" strike="noStrike">
                <a:solidFill>
                  <a:srgbClr val="000000"/>
                </a:solidFill>
                <a:uFill>
                  <a:solidFill>
                    <a:srgbClr val="ffffff"/>
                  </a:solidFill>
                </a:uFill>
                <a:latin typeface="Arial"/>
              </a:rPr>
              <a:t>When all the pieces made by the machine are manufactured, they go to the assembly room where  engineers check the precision of the dimensions of the pieces thanks to tools accurate to the 100e of millimeter like :</a:t>
            </a:r>
            <a:endParaRPr b="0" lang="fr-FR" sz="1800" spc="-1" strike="noStrike">
              <a:solidFill>
                <a:srgbClr val="000000"/>
              </a:solidFill>
              <a:uFill>
                <a:solidFill>
                  <a:srgbClr val="ffffff"/>
                </a:solidFill>
              </a:uFill>
              <a:latin typeface="Arial"/>
            </a:endParaRPr>
          </a:p>
          <a:p>
            <a:pPr algn="just">
              <a:lnSpc>
                <a:spcPct val="100000"/>
              </a:lnSpc>
            </a:pPr>
            <a:r>
              <a:rPr b="0" lang="fr-FR" sz="1400" spc="-1" strike="noStrike">
                <a:solidFill>
                  <a:srgbClr val="000000"/>
                </a:solidFill>
                <a:uFill>
                  <a:solidFill>
                    <a:srgbClr val="ffffff"/>
                  </a:solidFill>
                </a:uFill>
                <a:latin typeface="Arial"/>
              </a:rPr>
              <a:t>	</a:t>
            </a: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r>
              <a:rPr b="0" lang="fr-FR" sz="1400" spc="-1" strike="noStrike">
                <a:solidFill>
                  <a:srgbClr val="000000"/>
                </a:solidFill>
                <a:uFill>
                  <a:solidFill>
                    <a:srgbClr val="ffffff"/>
                  </a:solidFill>
                </a:uFill>
                <a:latin typeface="Arial"/>
              </a:rPr>
              <a:t>	</a:t>
            </a:r>
            <a:r>
              <a:rPr b="0" lang="fr-FR" sz="1400" spc="-1" strike="noStrike">
                <a:solidFill>
                  <a:srgbClr val="000000"/>
                </a:solidFill>
                <a:uFill>
                  <a:solidFill>
                    <a:srgbClr val="ffffff"/>
                  </a:solidFill>
                </a:uFill>
                <a:latin typeface="Arial"/>
              </a:rPr>
              <a:t>	</a:t>
            </a:r>
            <a:endParaRPr b="0" lang="fr-FR" sz="1800" spc="-1" strike="noStrike">
              <a:solidFill>
                <a:srgbClr val="000000"/>
              </a:solidFill>
              <a:uFill>
                <a:solidFill>
                  <a:srgbClr val="ffffff"/>
                </a:solidFill>
              </a:uFill>
              <a:latin typeface="Arial"/>
            </a:endParaRPr>
          </a:p>
        </p:txBody>
      </p:sp>
      <p:pic>
        <p:nvPicPr>
          <p:cNvPr id="91" name="Image 5" descr=""/>
          <p:cNvPicPr/>
          <p:nvPr/>
        </p:nvPicPr>
        <p:blipFill>
          <a:blip r:embed="rId1"/>
          <a:srcRect l="13492" t="17726" r="17204" b="30656"/>
          <a:stretch/>
        </p:blipFill>
        <p:spPr>
          <a:xfrm>
            <a:off x="520920" y="2202480"/>
            <a:ext cx="2272680" cy="3003120"/>
          </a:xfrm>
          <a:prstGeom prst="rect">
            <a:avLst/>
          </a:prstGeom>
          <a:ln>
            <a:noFill/>
          </a:ln>
        </p:spPr>
      </p:pic>
      <p:sp>
        <p:nvSpPr>
          <p:cNvPr id="92" name="CustomShape 2"/>
          <p:cNvSpPr/>
          <p:nvPr/>
        </p:nvSpPr>
        <p:spPr>
          <a:xfrm>
            <a:off x="520920" y="563400"/>
            <a:ext cx="6102720" cy="1582200"/>
          </a:xfrm>
          <a:prstGeom prst="rect">
            <a:avLst/>
          </a:prstGeom>
          <a:noFill/>
          <a:ln>
            <a:noFill/>
          </a:ln>
        </p:spPr>
        <p:style>
          <a:lnRef idx="0"/>
          <a:fillRef idx="0"/>
          <a:effectRef idx="0"/>
          <a:fontRef idx="minor"/>
        </p:style>
        <p:txBody>
          <a:bodyPr lIns="90000" rIns="90000" tIns="45000" bIns="45000"/>
          <a:p>
            <a:pPr algn="just">
              <a:lnSpc>
                <a:spcPct val="100000"/>
              </a:lnSpc>
            </a:pPr>
            <a:r>
              <a:rPr b="0" lang="fr-FR" sz="1400" spc="-1" strike="noStrike">
                <a:solidFill>
                  <a:srgbClr val="000000"/>
                </a:solidFill>
                <a:uFill>
                  <a:solidFill>
                    <a:srgbClr val="ffffff"/>
                  </a:solidFill>
                </a:uFill>
                <a:latin typeface="Arial"/>
              </a:rPr>
              <a:t>	</a:t>
            </a:r>
            <a:r>
              <a:rPr b="0" lang="fr-FR" sz="1400" spc="-1" strike="noStrike">
                <a:solidFill>
                  <a:srgbClr val="000000"/>
                </a:solidFill>
                <a:uFill>
                  <a:solidFill>
                    <a:srgbClr val="ffffff"/>
                  </a:solidFill>
                </a:uFill>
                <a:latin typeface="Arial"/>
              </a:rPr>
              <a:t>The engineers will design the machine part by part on the computers thanks to 3D software which make an accurate plan of each piece that compose the machine.</a:t>
            </a:r>
            <a:endParaRPr b="0" lang="fr-FR" sz="1800" spc="-1" strike="noStrike">
              <a:solidFill>
                <a:srgbClr val="000000"/>
              </a:solidFill>
              <a:uFill>
                <a:solidFill>
                  <a:srgbClr val="ffffff"/>
                </a:solidFill>
              </a:uFill>
              <a:latin typeface="Arial"/>
            </a:endParaRPr>
          </a:p>
          <a:p>
            <a:pPr algn="just">
              <a:lnSpc>
                <a:spcPct val="100000"/>
              </a:lnSpc>
            </a:pPr>
            <a:r>
              <a:rPr b="0" lang="fr-FR" sz="1400" spc="-1" strike="noStrike">
                <a:solidFill>
                  <a:srgbClr val="000000"/>
                </a:solidFill>
                <a:uFill>
                  <a:solidFill>
                    <a:srgbClr val="ffffff"/>
                  </a:solidFill>
                </a:uFill>
                <a:latin typeface="Arial"/>
              </a:rPr>
              <a:t>Also on the 3D software, sizing calculations can be made to test the machine and evaluate its resistance to the different constraints of the specifications to determine the adequate materials and the layout to minimize the risks of accidents.</a:t>
            </a:r>
            <a:endParaRPr b="0" lang="fr-FR" sz="1800" spc="-1" strike="noStrike">
              <a:solidFill>
                <a:srgbClr val="000000"/>
              </a:solidFill>
              <a:uFill>
                <a:solidFill>
                  <a:srgbClr val="ffffff"/>
                </a:solidFill>
              </a:uFill>
              <a:latin typeface="Arial"/>
            </a:endParaRPr>
          </a:p>
        </p:txBody>
      </p:sp>
      <p:sp>
        <p:nvSpPr>
          <p:cNvPr id="93" name="CustomShape 3"/>
          <p:cNvSpPr/>
          <p:nvPr/>
        </p:nvSpPr>
        <p:spPr>
          <a:xfrm>
            <a:off x="2955960" y="2322000"/>
            <a:ext cx="3540240" cy="2709000"/>
          </a:xfrm>
          <a:prstGeom prst="rect">
            <a:avLst/>
          </a:prstGeom>
          <a:noFill/>
          <a:ln>
            <a:noFill/>
          </a:ln>
        </p:spPr>
        <p:style>
          <a:lnRef idx="0"/>
          <a:fillRef idx="0"/>
          <a:effectRef idx="0"/>
          <a:fontRef idx="minor"/>
        </p:style>
        <p:txBody>
          <a:bodyPr lIns="90000" rIns="90000" tIns="45000" bIns="45000"/>
          <a:p>
            <a:pPr algn="just">
              <a:lnSpc>
                <a:spcPct val="100000"/>
              </a:lnSpc>
            </a:pPr>
            <a:r>
              <a:rPr b="0" lang="fr-FR" sz="1800" spc="-1" strike="noStrike">
                <a:solidFill>
                  <a:srgbClr val="000000"/>
                </a:solidFill>
                <a:uFill>
                  <a:solidFill>
                    <a:srgbClr val="ffffff"/>
                  </a:solidFill>
                </a:uFill>
                <a:latin typeface="Calibri"/>
              </a:rPr>
              <a:t>	</a:t>
            </a:r>
            <a:r>
              <a:rPr b="0" lang="fr-FR" sz="1400" spc="-1" strike="noStrike">
                <a:solidFill>
                  <a:srgbClr val="000000"/>
                </a:solidFill>
                <a:uFill>
                  <a:solidFill>
                    <a:srgbClr val="ffffff"/>
                  </a:solidFill>
                </a:uFill>
                <a:latin typeface="Arial"/>
              </a:rPr>
              <a:t>Then, the exploded view is committed to manufacture where we find three principals kinds of manufacture :</a:t>
            </a: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r>
              <a:rPr b="0" lang="fr-FR" sz="1400" spc="-1" strike="noStrike">
                <a:solidFill>
                  <a:srgbClr val="000000"/>
                </a:solidFill>
                <a:uFill>
                  <a:solidFill>
                    <a:srgbClr val="ffffff"/>
                  </a:solidFill>
                </a:uFill>
                <a:latin typeface="Arial"/>
              </a:rPr>
              <a:t>	</a:t>
            </a:r>
            <a:r>
              <a:rPr b="0" lang="fr-FR" sz="1400" spc="-1" strike="noStrike">
                <a:solidFill>
                  <a:srgbClr val="000000"/>
                </a:solidFill>
                <a:uFill>
                  <a:solidFill>
                    <a:srgbClr val="ffffff"/>
                  </a:solidFill>
                </a:uFill>
                <a:latin typeface="Arial"/>
              </a:rPr>
              <a:t>-3D printers, can be used to make very small and complex pieces. It doesn’t lose material, but the raw material used by these machines is very expensive. Moreover their production is quite slow so the machines don’t operate with the mass production but rather with the manufacturing of prototypes;</a:t>
            </a:r>
            <a:endParaRPr b="0" lang="fr-FR" sz="1800" spc="-1" strike="noStrike">
              <a:solidFill>
                <a:srgbClr val="000000"/>
              </a:solidFill>
              <a:uFill>
                <a:solidFill>
                  <a:srgbClr val="ffffff"/>
                </a:solidFill>
              </a:uFill>
              <a:latin typeface="Arial"/>
            </a:endParaRPr>
          </a:p>
        </p:txBody>
      </p:sp>
      <p:sp>
        <p:nvSpPr>
          <p:cNvPr id="94" name="CustomShape 4"/>
          <p:cNvSpPr/>
          <p:nvPr/>
        </p:nvSpPr>
        <p:spPr>
          <a:xfrm>
            <a:off x="520920" y="5307840"/>
            <a:ext cx="5975280" cy="1795320"/>
          </a:xfrm>
          <a:prstGeom prst="rect">
            <a:avLst/>
          </a:prstGeom>
          <a:noFill/>
          <a:ln>
            <a:noFill/>
          </a:ln>
        </p:spPr>
        <p:style>
          <a:lnRef idx="0"/>
          <a:fillRef idx="0"/>
          <a:effectRef idx="0"/>
          <a:fontRef idx="minor"/>
        </p:style>
        <p:txBody>
          <a:bodyPr lIns="90000" rIns="90000" tIns="45000" bIns="45000"/>
          <a:p>
            <a:pPr algn="just">
              <a:lnSpc>
                <a:spcPct val="100000"/>
              </a:lnSpc>
            </a:pPr>
            <a:r>
              <a:rPr b="0" lang="fr-FR" sz="1400" spc="-1" strike="noStrike">
                <a:solidFill>
                  <a:srgbClr val="000000"/>
                </a:solidFill>
                <a:uFill>
                  <a:solidFill>
                    <a:srgbClr val="ffffff"/>
                  </a:solidFill>
                </a:uFill>
                <a:latin typeface="Arial"/>
              </a:rPr>
              <a:t>	</a:t>
            </a:r>
            <a:r>
              <a:rPr b="0" lang="fr-FR" sz="1400" spc="-1" strike="noStrike">
                <a:solidFill>
                  <a:srgbClr val="000000"/>
                </a:solidFill>
                <a:uFill>
                  <a:solidFill>
                    <a:srgbClr val="ffffff"/>
                  </a:solidFill>
                </a:uFill>
                <a:latin typeface="Arial"/>
              </a:rPr>
              <a:t>-the engineers can also dig in a block of the wanted material to obtain the piece. This technique has the advantage that the raw material has a low price despite the large losses of material  (the scraps) which can not be recycled ;</a:t>
            </a:r>
            <a:endParaRPr b="0" lang="fr-FR" sz="1800" spc="-1" strike="noStrike">
              <a:solidFill>
                <a:srgbClr val="000000"/>
              </a:solidFill>
              <a:uFill>
                <a:solidFill>
                  <a:srgbClr val="ffffff"/>
                </a:solidFill>
              </a:uFill>
              <a:latin typeface="Arial"/>
            </a:endParaRPr>
          </a:p>
          <a:p>
            <a:pPr algn="just">
              <a:lnSpc>
                <a:spcPct val="100000"/>
              </a:lnSpc>
            </a:pPr>
            <a:r>
              <a:rPr b="0" lang="fr-FR" sz="1400" spc="-1" strike="noStrike">
                <a:solidFill>
                  <a:srgbClr val="000000"/>
                </a:solidFill>
                <a:uFill>
                  <a:solidFill>
                    <a:srgbClr val="ffffff"/>
                  </a:solidFill>
                </a:uFill>
                <a:latin typeface="Arial"/>
              </a:rPr>
              <a:t>	</a:t>
            </a:r>
            <a:r>
              <a:rPr b="0" lang="fr-FR" sz="1400" spc="-1" strike="noStrike">
                <a:solidFill>
                  <a:srgbClr val="000000"/>
                </a:solidFill>
                <a:uFill>
                  <a:solidFill>
                    <a:srgbClr val="ffffff"/>
                  </a:solidFill>
                </a:uFill>
                <a:latin typeface="Arial"/>
              </a:rPr>
              <a:t>-the third made of manufacturing uses extremely expensive moulds (which can cost up to millions of euros) whereas low-priced molten materials take lots of time to be produced. It matches with the large-scale production unlike the 3D printers.</a:t>
            </a:r>
            <a:endParaRPr b="0" lang="fr-FR" sz="1800" spc="-1" strike="noStrike">
              <a:solidFill>
                <a:srgbClr val="000000"/>
              </a:solidFill>
              <a:uFill>
                <a:solidFill>
                  <a:srgbClr val="ffffff"/>
                </a:solidFill>
              </a:uFill>
              <a:latin typeface="Arial"/>
            </a:endParaRPr>
          </a:p>
        </p:txBody>
      </p:sp>
      <p:pic>
        <p:nvPicPr>
          <p:cNvPr id="95" name="Image 10" descr=""/>
          <p:cNvPicPr/>
          <p:nvPr/>
        </p:nvPicPr>
        <p:blipFill>
          <a:blip r:embed="rId2"/>
          <a:srcRect l="3260" t="26052" r="2145" b="6223"/>
          <a:stretch/>
        </p:blipFill>
        <p:spPr>
          <a:xfrm>
            <a:off x="3508920" y="8122320"/>
            <a:ext cx="2987280" cy="1604160"/>
          </a:xfrm>
          <a:prstGeom prst="rect">
            <a:avLst/>
          </a:prstGeom>
          <a:ln>
            <a:noFill/>
          </a:ln>
        </p:spPr>
      </p:pic>
      <p:sp>
        <p:nvSpPr>
          <p:cNvPr id="96" name="CustomShape 5"/>
          <p:cNvSpPr/>
          <p:nvPr/>
        </p:nvSpPr>
        <p:spPr>
          <a:xfrm>
            <a:off x="669960" y="8301240"/>
            <a:ext cx="2562120" cy="942840"/>
          </a:xfrm>
          <a:prstGeom prst="rect">
            <a:avLst/>
          </a:prstGeom>
          <a:noFill/>
          <a:ln>
            <a:noFill/>
          </a:ln>
        </p:spPr>
        <p:style>
          <a:lnRef idx="0"/>
          <a:fillRef idx="0"/>
          <a:effectRef idx="0"/>
          <a:fontRef idx="minor"/>
        </p:style>
        <p:txBody>
          <a:bodyPr lIns="90000" rIns="90000" tIns="45000" bIns="45000"/>
          <a:p>
            <a:pPr algn="just">
              <a:lnSpc>
                <a:spcPct val="100000"/>
              </a:lnSpc>
            </a:pPr>
            <a:r>
              <a:rPr b="0" lang="fr-FR" sz="1400" spc="-1" strike="noStrike">
                <a:solidFill>
                  <a:srgbClr val="000000"/>
                </a:solidFill>
                <a:uFill>
                  <a:solidFill>
                    <a:srgbClr val="ffffff"/>
                  </a:solidFill>
                </a:uFill>
                <a:latin typeface="Arial"/>
              </a:rPr>
              <a:t>-the measuring instrument for bores (= l'alésomètre) allows to measure the diameter of cylindrical holes ;</a:t>
            </a:r>
            <a:endParaRPr b="0" lang="fr-FR" sz="1800" spc="-1" strike="noStrike">
              <a:solidFill>
                <a:srgbClr val="000000"/>
              </a:solidFill>
              <a:uFill>
                <a:solidFill>
                  <a:srgbClr val="ffffff"/>
                </a:solidFill>
              </a:uFill>
              <a:latin typeface="Arial"/>
            </a:endParaRPr>
          </a:p>
        </p:txBody>
      </p:sp>
      <p:sp>
        <p:nvSpPr>
          <p:cNvPr id="97" name="CustomShape 6"/>
          <p:cNvSpPr/>
          <p:nvPr/>
        </p:nvSpPr>
        <p:spPr>
          <a:xfrm>
            <a:off x="4223520" y="10257120"/>
            <a:ext cx="2272680" cy="729720"/>
          </a:xfrm>
          <a:prstGeom prst="rect">
            <a:avLst/>
          </a:prstGeom>
          <a:noFill/>
          <a:ln>
            <a:noFill/>
          </a:ln>
        </p:spPr>
        <p:style>
          <a:lnRef idx="0"/>
          <a:fillRef idx="0"/>
          <a:effectRef idx="0"/>
          <a:fontRef idx="minor"/>
        </p:style>
        <p:txBody>
          <a:bodyPr lIns="90000" rIns="90000" tIns="45000" bIns="45000"/>
          <a:p>
            <a:pPr>
              <a:lnSpc>
                <a:spcPct val="100000"/>
              </a:lnSpc>
            </a:pPr>
            <a:r>
              <a:rPr b="0" lang="fr-FR" sz="1400" spc="-1" strike="noStrike">
                <a:solidFill>
                  <a:srgbClr val="000000"/>
                </a:solidFill>
                <a:uFill>
                  <a:solidFill>
                    <a:srgbClr val="ffffff"/>
                  </a:solidFill>
                </a:uFill>
                <a:latin typeface="Arial"/>
              </a:rPr>
              <a:t>-the slide caliper is used to measure little length with a great accuracy</a:t>
            </a:r>
            <a:endParaRPr b="0" lang="fr-FR" sz="1800" spc="-1" strike="noStrike">
              <a:solidFill>
                <a:srgbClr val="000000"/>
              </a:solidFill>
              <a:uFill>
                <a:solidFill>
                  <a:srgbClr val="ffffff"/>
                </a:solidFill>
              </a:uFill>
              <a:latin typeface="Arial"/>
            </a:endParaRPr>
          </a:p>
        </p:txBody>
      </p:sp>
      <p:pic>
        <p:nvPicPr>
          <p:cNvPr id="98" name="Image 14" descr=""/>
          <p:cNvPicPr/>
          <p:nvPr/>
        </p:nvPicPr>
        <p:blipFill>
          <a:blip r:embed="rId3"/>
          <a:srcRect l="0" t="30089" r="0" b="30226"/>
          <a:stretch/>
        </p:blipFill>
        <p:spPr>
          <a:xfrm>
            <a:off x="288720" y="10145520"/>
            <a:ext cx="3772800" cy="1122840"/>
          </a:xfrm>
          <a:prstGeom prst="rect">
            <a:avLst/>
          </a:prstGeom>
          <a:ln>
            <a:noFill/>
          </a:ln>
        </p:spPr>
      </p:pic>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9" name="CustomShape 1"/>
          <p:cNvSpPr/>
          <p:nvPr/>
        </p:nvSpPr>
        <p:spPr>
          <a:xfrm>
            <a:off x="499680" y="3859560"/>
            <a:ext cx="5812200" cy="3713400"/>
          </a:xfrm>
          <a:prstGeom prst="rect">
            <a:avLst/>
          </a:prstGeom>
          <a:noFill/>
          <a:ln>
            <a:noFill/>
          </a:ln>
        </p:spPr>
        <p:style>
          <a:lnRef idx="0"/>
          <a:fillRef idx="0"/>
          <a:effectRef idx="0"/>
          <a:fontRef idx="minor"/>
        </p:style>
        <p:txBody>
          <a:bodyPr lIns="90000" rIns="90000" tIns="45000" bIns="45000"/>
          <a:p>
            <a:pPr>
              <a:lnSpc>
                <a:spcPct val="100000"/>
              </a:lnSpc>
            </a:pPr>
            <a:endParaRPr b="0" lang="fr-FR" sz="1800" spc="-1" strike="noStrike">
              <a:solidFill>
                <a:srgbClr val="000000"/>
              </a:solidFill>
              <a:uFill>
                <a:solidFill>
                  <a:srgbClr val="ffffff"/>
                </a:solidFill>
              </a:uFill>
              <a:latin typeface="Arial"/>
            </a:endParaRPr>
          </a:p>
          <a:p>
            <a:pPr>
              <a:lnSpc>
                <a:spcPct val="100000"/>
              </a:lnSpc>
            </a:pPr>
            <a:r>
              <a:rPr b="0" lang="fr-FR" sz="1400" spc="-1" strike="noStrike">
                <a:solidFill>
                  <a:srgbClr val="000000"/>
                </a:solidFill>
                <a:uFill>
                  <a:solidFill>
                    <a:srgbClr val="ffffff"/>
                  </a:solidFill>
                </a:uFill>
                <a:latin typeface="Arial"/>
              </a:rPr>
              <a:t>	</a:t>
            </a:r>
            <a:r>
              <a:rPr b="0" lang="fr-FR" sz="1400" spc="-1" strike="noStrike">
                <a:solidFill>
                  <a:srgbClr val="000000"/>
                </a:solidFill>
                <a:uFill>
                  <a:solidFill>
                    <a:srgbClr val="ffffff"/>
                  </a:solidFill>
                </a:uFill>
                <a:latin typeface="Arial"/>
              </a:rPr>
              <a:t>The researcher will test the prototye in order to determine new constraints that were not discovered. The prototype could be send back to the research department which will take into account the new constraints.</a:t>
            </a:r>
            <a:endParaRPr b="0" lang="fr-FR" sz="1800" spc="-1" strike="noStrike">
              <a:solidFill>
                <a:srgbClr val="000000"/>
              </a:solidFill>
              <a:uFill>
                <a:solidFill>
                  <a:srgbClr val="ffffff"/>
                </a:solidFill>
              </a:uFill>
              <a:latin typeface="Arial"/>
            </a:endParaRPr>
          </a:p>
          <a:p>
            <a:pPr>
              <a:lnSpc>
                <a:spcPct val="100000"/>
              </a:lnSpc>
            </a:pPr>
            <a:endParaRPr b="0" lang="fr-FR" sz="1800" spc="-1" strike="noStrike">
              <a:solidFill>
                <a:srgbClr val="000000"/>
              </a:solidFill>
              <a:uFill>
                <a:solidFill>
                  <a:srgbClr val="ffffff"/>
                </a:solidFill>
              </a:uFill>
              <a:latin typeface="Arial"/>
            </a:endParaRPr>
          </a:p>
          <a:p>
            <a:pPr>
              <a:lnSpc>
                <a:spcPct val="100000"/>
              </a:lnSpc>
            </a:pPr>
            <a:r>
              <a:rPr b="0" lang="fr-FR" sz="1400" spc="-1" strike="noStrike">
                <a:solidFill>
                  <a:srgbClr val="000000"/>
                </a:solidFill>
                <a:uFill>
                  <a:solidFill>
                    <a:srgbClr val="ffffff"/>
                  </a:solidFill>
                </a:uFill>
                <a:latin typeface="Arial"/>
              </a:rPr>
              <a:t>	</a:t>
            </a:r>
            <a:r>
              <a:rPr b="0" lang="fr-FR" sz="1400" spc="-1" strike="noStrike">
                <a:solidFill>
                  <a:srgbClr val="000000"/>
                </a:solidFill>
                <a:uFill>
                  <a:solidFill>
                    <a:srgbClr val="ffffff"/>
                  </a:solidFill>
                </a:uFill>
                <a:latin typeface="Arial"/>
              </a:rPr>
              <a:t>However, the researchers rely on public financing from the region, state, Europe or private company, where projects could not take place without it.</a:t>
            </a:r>
            <a:endParaRPr b="0" lang="fr-FR" sz="1800" spc="-1" strike="noStrike">
              <a:solidFill>
                <a:srgbClr val="000000"/>
              </a:solidFill>
              <a:uFill>
                <a:solidFill>
                  <a:srgbClr val="ffffff"/>
                </a:solidFill>
              </a:uFill>
              <a:latin typeface="Arial"/>
            </a:endParaRPr>
          </a:p>
          <a:p>
            <a:pPr>
              <a:lnSpc>
                <a:spcPct val="100000"/>
              </a:lnSpc>
            </a:pPr>
            <a:endParaRPr b="0" lang="fr-FR" sz="1800" spc="-1" strike="noStrike">
              <a:solidFill>
                <a:srgbClr val="000000"/>
              </a:solidFill>
              <a:uFill>
                <a:solidFill>
                  <a:srgbClr val="ffffff"/>
                </a:solidFill>
              </a:uFill>
              <a:latin typeface="Arial"/>
            </a:endParaRPr>
          </a:p>
          <a:p>
            <a:pPr>
              <a:lnSpc>
                <a:spcPct val="100000"/>
              </a:lnSpc>
            </a:pPr>
            <a:endParaRPr b="0" lang="fr-FR" sz="1800" spc="-1" strike="noStrike">
              <a:solidFill>
                <a:srgbClr val="000000"/>
              </a:solidFill>
              <a:uFill>
                <a:solidFill>
                  <a:srgbClr val="ffffff"/>
                </a:solidFill>
              </a:uFill>
              <a:latin typeface="Arial"/>
            </a:endParaRPr>
          </a:p>
          <a:p>
            <a:pPr>
              <a:lnSpc>
                <a:spcPct val="100000"/>
              </a:lnSpc>
            </a:pPr>
            <a:endParaRPr b="0" lang="fr-FR" sz="1800" spc="-1" strike="noStrike">
              <a:solidFill>
                <a:srgbClr val="000000"/>
              </a:solidFill>
              <a:uFill>
                <a:solidFill>
                  <a:srgbClr val="ffffff"/>
                </a:solidFill>
              </a:uFill>
              <a:latin typeface="Arial"/>
            </a:endParaRPr>
          </a:p>
          <a:p>
            <a:pPr>
              <a:lnSpc>
                <a:spcPct val="100000"/>
              </a:lnSpc>
            </a:pPr>
            <a:r>
              <a:rPr b="0" lang="fr-FR" sz="1400" spc="-1" strike="noStrike">
                <a:solidFill>
                  <a:srgbClr val="000000"/>
                </a:solidFill>
                <a:uFill>
                  <a:solidFill>
                    <a:srgbClr val="ffffff"/>
                  </a:solidFill>
                </a:uFill>
                <a:latin typeface="Arial"/>
              </a:rPr>
              <a:t>	</a:t>
            </a:r>
            <a:r>
              <a:rPr b="0" lang="fr-FR" sz="1400" spc="-1" strike="noStrike">
                <a:solidFill>
                  <a:srgbClr val="000000"/>
                </a:solidFill>
                <a:uFill>
                  <a:solidFill>
                    <a:srgbClr val="ffffff"/>
                  </a:solidFill>
                </a:uFill>
                <a:latin typeface="Arial"/>
              </a:rPr>
              <a:t>We hope that you liked our article and you found it interesting like we did during our visit at the CNRS. </a:t>
            </a:r>
            <a:endParaRPr b="0" lang="fr-FR" sz="1800" spc="-1" strike="noStrike">
              <a:solidFill>
                <a:srgbClr val="000000"/>
              </a:solidFill>
              <a:uFill>
                <a:solidFill>
                  <a:srgbClr val="ffffff"/>
                </a:solidFill>
              </a:uFill>
              <a:latin typeface="Arial"/>
            </a:endParaRPr>
          </a:p>
          <a:p>
            <a:pPr>
              <a:lnSpc>
                <a:spcPct val="100000"/>
              </a:lnSpc>
            </a:pPr>
            <a:endParaRPr b="0" lang="fr-FR" sz="1800" spc="-1" strike="noStrike">
              <a:solidFill>
                <a:srgbClr val="000000"/>
              </a:solidFill>
              <a:uFill>
                <a:solidFill>
                  <a:srgbClr val="ffffff"/>
                </a:solidFill>
              </a:uFill>
              <a:latin typeface="Arial"/>
            </a:endParaRPr>
          </a:p>
          <a:p>
            <a:pPr algn="r">
              <a:lnSpc>
                <a:spcPct val="100000"/>
              </a:lnSpc>
            </a:pPr>
            <a:endParaRPr b="0" lang="fr-FR" sz="1800" spc="-1" strike="noStrike">
              <a:solidFill>
                <a:srgbClr val="000000"/>
              </a:solidFill>
              <a:uFill>
                <a:solidFill>
                  <a:srgbClr val="ffffff"/>
                </a:solidFill>
              </a:uFill>
              <a:latin typeface="Arial"/>
            </a:endParaRPr>
          </a:p>
          <a:p>
            <a:pPr algn="r">
              <a:lnSpc>
                <a:spcPct val="100000"/>
              </a:lnSpc>
            </a:pPr>
            <a:r>
              <a:rPr b="0" lang="fr-FR" sz="1400" spc="-1" strike="noStrike">
                <a:solidFill>
                  <a:srgbClr val="000000"/>
                </a:solidFill>
                <a:uFill>
                  <a:solidFill>
                    <a:srgbClr val="ffffff"/>
                  </a:solidFill>
                </a:uFill>
                <a:latin typeface="Arial"/>
              </a:rPr>
              <a:t>Inès BOURASS, Gaspard LAMBERT, Garance CHRZAN.</a:t>
            </a:r>
            <a:endParaRPr b="0" lang="fr-FR" sz="1800" spc="-1" strike="noStrike">
              <a:solidFill>
                <a:srgbClr val="000000"/>
              </a:solidFill>
              <a:uFill>
                <a:solidFill>
                  <a:srgbClr val="ffffff"/>
                </a:solidFill>
              </a:uFill>
              <a:latin typeface="Arial"/>
            </a:endParaRPr>
          </a:p>
        </p:txBody>
      </p:sp>
      <p:pic>
        <p:nvPicPr>
          <p:cNvPr id="100" name="Image 4" descr=""/>
          <p:cNvPicPr/>
          <p:nvPr/>
        </p:nvPicPr>
        <p:blipFill>
          <a:blip r:embed="rId1"/>
          <a:srcRect l="0" t="12600" r="0" b="13931"/>
          <a:stretch/>
        </p:blipFill>
        <p:spPr>
          <a:xfrm>
            <a:off x="4105440" y="542160"/>
            <a:ext cx="2206440" cy="2881080"/>
          </a:xfrm>
          <a:prstGeom prst="rect">
            <a:avLst/>
          </a:prstGeom>
          <a:ln>
            <a:noFill/>
          </a:ln>
        </p:spPr>
      </p:pic>
      <p:sp>
        <p:nvSpPr>
          <p:cNvPr id="101" name="CustomShape 2"/>
          <p:cNvSpPr/>
          <p:nvPr/>
        </p:nvSpPr>
        <p:spPr>
          <a:xfrm>
            <a:off x="499680" y="967320"/>
            <a:ext cx="3398040" cy="2008440"/>
          </a:xfrm>
          <a:prstGeom prst="rect">
            <a:avLst/>
          </a:prstGeom>
          <a:noFill/>
          <a:ln>
            <a:noFill/>
          </a:ln>
        </p:spPr>
        <p:style>
          <a:lnRef idx="0"/>
          <a:fillRef idx="0"/>
          <a:effectRef idx="0"/>
          <a:fontRef idx="minor"/>
        </p:style>
        <p:txBody>
          <a:bodyPr lIns="90000" rIns="90000" tIns="45000" bIns="45000"/>
          <a:p>
            <a:pPr algn="just">
              <a:lnSpc>
                <a:spcPct val="100000"/>
              </a:lnSpc>
            </a:pPr>
            <a:r>
              <a:rPr b="0" lang="fr-FR" sz="1400" spc="-1" strike="noStrike">
                <a:solidFill>
                  <a:srgbClr val="000000"/>
                </a:solidFill>
                <a:uFill>
                  <a:solidFill>
                    <a:srgbClr val="ffffff"/>
                  </a:solidFill>
                </a:uFill>
                <a:latin typeface="Arial"/>
              </a:rPr>
              <a:t>-the three-dimensionnal measurement machine which replenish a piece on a 3D software thanks to a stylus in synthetic ruby that examine the piece in many areas.</a:t>
            </a:r>
            <a:endParaRPr b="0" lang="fr-FR" sz="1800" spc="-1" strike="noStrike">
              <a:solidFill>
                <a:srgbClr val="000000"/>
              </a:solidFill>
              <a:uFill>
                <a:solidFill>
                  <a:srgbClr val="ffffff"/>
                </a:solidFill>
              </a:uFill>
              <a:latin typeface="Arial"/>
            </a:endParaRPr>
          </a:p>
          <a:p>
            <a:pPr algn="just">
              <a:lnSpc>
                <a:spcPct val="100000"/>
              </a:lnSpc>
            </a:pPr>
            <a:endParaRPr b="0" lang="fr-FR" sz="1800" spc="-1" strike="noStrike">
              <a:solidFill>
                <a:srgbClr val="000000"/>
              </a:solidFill>
              <a:uFill>
                <a:solidFill>
                  <a:srgbClr val="ffffff"/>
                </a:solidFill>
              </a:uFill>
              <a:latin typeface="Arial"/>
            </a:endParaRPr>
          </a:p>
          <a:p>
            <a:pPr algn="just">
              <a:lnSpc>
                <a:spcPct val="100000"/>
              </a:lnSpc>
            </a:pPr>
            <a:r>
              <a:rPr b="0" lang="fr-FR" sz="1400" spc="-1" strike="noStrike">
                <a:solidFill>
                  <a:srgbClr val="000000"/>
                </a:solidFill>
                <a:uFill>
                  <a:solidFill>
                    <a:srgbClr val="ffffff"/>
                  </a:solidFill>
                </a:uFill>
                <a:latin typeface="Arial"/>
              </a:rPr>
              <a:t>	</a:t>
            </a:r>
            <a:r>
              <a:rPr b="0" lang="fr-FR" sz="1400" spc="-1" strike="noStrike">
                <a:solidFill>
                  <a:srgbClr val="000000"/>
                </a:solidFill>
                <a:uFill>
                  <a:solidFill>
                    <a:srgbClr val="ffffff"/>
                  </a:solidFill>
                </a:uFill>
                <a:latin typeface="Arial"/>
              </a:rPr>
              <a:t>The room is air-conditioned at 20°C to prevent any distortion of the pieces usually due to termal changes.</a:t>
            </a:r>
            <a:endParaRPr b="0" lang="fr-FR" sz="1800" spc="-1" strike="noStrike">
              <a:solidFill>
                <a:srgbClr val="000000"/>
              </a:solidFill>
              <a:uFill>
                <a:solidFill>
                  <a:srgbClr val="ffffff"/>
                </a:solidFill>
              </a:uFill>
              <a:latin typeface="Arial"/>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Office Theme</Template>
  <TotalTime>230</TotalTime>
  <Application>LibreOffice/5.3.0.3$Windows_x86 LibreOffice_project/7074905676c47b82bbcfbea1aeefc84afe1c50e1</Application>
  <Words>158</Words>
  <Paragraphs>57</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2017-10-27T12:49:39Z</dcterms:created>
  <dc:creator>Garance CHRZAN</dc:creator>
  <dc:description/>
  <dc:language>fr-FR</dc:language>
  <cp:lastModifiedBy/>
  <cp:lastPrinted>2017-11-03T11:25:37Z</cp:lastPrinted>
  <dcterms:modified xsi:type="dcterms:W3CDTF">2018-01-15T12:52:59Z</dcterms:modified>
  <cp:revision>34</cp:revision>
  <dc:subject/>
  <dc:title>Présentation PowerPoint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0</vt:i4>
  </property>
  <property fmtid="{D5CDD505-2E9C-101B-9397-08002B2CF9AE}" pid="8" name="PresentationFormat">
    <vt:lpwstr>Grand écran</vt:lpwstr>
  </property>
  <property fmtid="{D5CDD505-2E9C-101B-9397-08002B2CF9AE}" pid="9" name="ScaleCrop">
    <vt:bool>0</vt:bool>
  </property>
  <property fmtid="{D5CDD505-2E9C-101B-9397-08002B2CF9AE}" pid="10" name="ShareDoc">
    <vt:bool>0</vt:bool>
  </property>
  <property fmtid="{D5CDD505-2E9C-101B-9397-08002B2CF9AE}" pid="11" name="Slides">
    <vt:i4>3</vt:i4>
  </property>
</Properties>
</file>